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3" r:id="rId4"/>
    <p:sldId id="262" r:id="rId5"/>
    <p:sldId id="257" r:id="rId6"/>
    <p:sldId id="264" r:id="rId7"/>
    <p:sldId id="267" r:id="rId8"/>
    <p:sldId id="259" r:id="rId9"/>
    <p:sldId id="269" r:id="rId10"/>
    <p:sldId id="260" r:id="rId11"/>
    <p:sldId id="261" r:id="rId12"/>
    <p:sldId id="265" r:id="rId13"/>
    <p:sldId id="266" r:id="rId14"/>
    <p:sldId id="270" r:id="rId15"/>
    <p:sldId id="271" r:id="rId16"/>
    <p:sldId id="273" r:id="rId17"/>
    <p:sldId id="258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81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88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023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3855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137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256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784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649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6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840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5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05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67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63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0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48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CAB3C-A022-4872-AABA-00AECCBD36C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2711C-EDBF-42CD-90C2-BBDCB95C3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696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8C9F02-3BCF-4A49-BDE8-2EA6C7D9DD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/>
              <a:t>Perpetuum mobile 6 </a:t>
            </a:r>
            <a:br>
              <a:rPr lang="hr-HR"/>
            </a:br>
            <a:r>
              <a:rPr lang="hr-HR"/>
              <a:t>Boden, Švedska</a:t>
            </a:r>
            <a:endParaRPr lang="sr-Latn-R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383821E-0AF7-8B42-B49F-29BC8C23C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364" y="5910470"/>
            <a:ext cx="11012557" cy="609600"/>
          </a:xfrm>
        </p:spPr>
        <p:txBody>
          <a:bodyPr/>
          <a:lstStyle/>
          <a:p>
            <a:r>
              <a:rPr lang="hr-HR" dirty="0"/>
              <a:t>Izradili: Mihael Matanović, Dino Merunka, Mihael Šolaja i Ivica Žugčić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090082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97BB32-18DD-47F7-B33B-25F72F437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594804"/>
            <a:ext cx="10401670" cy="59915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800" dirty="0"/>
              <a:t>Skupljanje snijega sa kolnika  </a:t>
            </a:r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4B7370-78F0-44D9-B7B1-49390B772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66404"/>
            <a:ext cx="4982816" cy="3918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30825D-4ED1-42F2-AC78-DEC379CF2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638" y="1966404"/>
            <a:ext cx="5831562" cy="391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1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71884-18DA-4CC7-BA73-6840AF2B0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20CFA7-BDF7-4EFD-BB66-D4C5B5C55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5724939"/>
            <a:ext cx="10353762" cy="835990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Iskipavanje snijega na odredištu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512BD-DF2A-464E-9F52-BBEE60A17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06" y="609600"/>
            <a:ext cx="9200217" cy="47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77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95" y="185530"/>
            <a:ext cx="10353761" cy="1312911"/>
          </a:xfrm>
        </p:spPr>
        <p:txBody>
          <a:bodyPr/>
          <a:lstStyle/>
          <a:p>
            <a:r>
              <a:rPr lang="hr-HR" dirty="0"/>
              <a:t>NEKI OD DOKUMENATA I UREĐAJA POTREBNA ZA PRIJEVOZNI PROCES</a:t>
            </a: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7" y="2994489"/>
            <a:ext cx="2943531" cy="3544093"/>
          </a:xfrm>
        </p:spPr>
      </p:pic>
      <p:sp>
        <p:nvSpPr>
          <p:cNvPr id="6" name="Rezervirano mjesto sadržaja 5"/>
          <p:cNvSpPr>
            <a:spLocks noGrp="1"/>
          </p:cNvSpPr>
          <p:nvPr>
            <p:ph sz="half" idx="1"/>
          </p:nvPr>
        </p:nvSpPr>
        <p:spPr>
          <a:xfrm>
            <a:off x="427550" y="2088319"/>
            <a:ext cx="3429001" cy="3702881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Uređaj za skeniranje dokumenata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83" y="2994489"/>
            <a:ext cx="3891967" cy="342000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37" y="2994489"/>
            <a:ext cx="3429000" cy="34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66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C3B172-A078-4891-8326-720CAC668A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48" y="1368287"/>
            <a:ext cx="4243905" cy="4121426"/>
          </a:xfrm>
        </p:spPr>
      </p:pic>
      <p:pic>
        <p:nvPicPr>
          <p:cNvPr id="8" name="Slika 8">
            <a:extLst>
              <a:ext uri="{FF2B5EF4-FFF2-40B4-BE49-F238E27FC236}">
                <a16:creationId xmlns:a16="http://schemas.microsoft.com/office/drawing/2014/main" id="{EF053EFA-3AC0-46D0-92CF-A4700EAD7C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601" y="1435163"/>
            <a:ext cx="3602529" cy="41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15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567DFF-09FA-F046-A111-5FD15F9A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793072"/>
          </a:xfrm>
        </p:spPr>
        <p:txBody>
          <a:bodyPr/>
          <a:lstStyle/>
          <a:p>
            <a:r>
              <a:rPr lang="hr-HR" dirty="0"/>
              <a:t>Simulator vožnje 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204AE48-1B28-5540-B5EC-8059A4FFC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482" y="1754187"/>
            <a:ext cx="11374105" cy="838507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 Imali smo priliku isprobati  naše vještine na simulatoru   vožnje.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09C962FB-1D9C-A44F-BCBD-CA4FF8AE3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2" y="2920753"/>
            <a:ext cx="4440646" cy="3256210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B179AD39-99CA-9148-90D3-410FE2ECF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76" y="2920753"/>
            <a:ext cx="4440645" cy="332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37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B2A49C-D0F5-F44F-AD7A-3379C7A0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65718"/>
            <a:ext cx="10353761" cy="828581"/>
          </a:xfrm>
        </p:spPr>
        <p:txBody>
          <a:bodyPr/>
          <a:lstStyle/>
          <a:p>
            <a:r>
              <a:rPr lang="hr-HR" dirty="0"/>
              <a:t>Stavljanje lanaca na kotače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378425C-AE9D-4C42-AECE-4CAD1B8E3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51" y="1313895"/>
            <a:ext cx="10930206" cy="1677880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Tijekom našeg provoda u školi profesori su nas učili kako pravilno postaviti lance na kotače vozila za vožnju po zimskim uvjetima. 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C2397FF0-8077-B249-9887-44B968FDD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6" y="2991776"/>
            <a:ext cx="3178683" cy="3662550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1B0EFDBF-0E79-314C-9E89-304474DF1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869" y="2991775"/>
            <a:ext cx="3439095" cy="3649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208719-0F13-40A3-B62E-7538DA409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72" y="2991775"/>
            <a:ext cx="4551284" cy="364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98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1BDE5-0528-4C4E-BCDD-2996D439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A996DA-AD6E-48AE-812A-22A8EF9C2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7" y="257823"/>
            <a:ext cx="3062612" cy="317117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A275E5-9F49-4AF2-991E-696D21456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276" y="202245"/>
            <a:ext cx="3808705" cy="3282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3CB415-D3DF-434D-B81E-DDF3CB803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29" y="232855"/>
            <a:ext cx="3808705" cy="32823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8FD860-F879-4988-A80C-D7022DB11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29" y="3780778"/>
            <a:ext cx="4463287" cy="30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34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CC452-5DB0-4373-B77C-56931D5F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6CD7A5-B2C2-4AC8-BC12-B0157810B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477" y="5314121"/>
            <a:ext cx="11531046" cy="1325563"/>
          </a:xfrm>
        </p:spPr>
        <p:txBody>
          <a:bodyPr/>
          <a:lstStyle/>
          <a:p>
            <a:pPr marL="0" indent="0">
              <a:buNone/>
            </a:pPr>
            <a:r>
              <a:rPr lang="hr-HR" sz="2400" dirty="0"/>
              <a:t>Certfikat  za polarni krug</a:t>
            </a:r>
            <a:r>
              <a:rPr lang="hr-HR" dirty="0"/>
              <a:t>                                         </a:t>
            </a:r>
            <a:r>
              <a:rPr lang="hr-HR" sz="2400" dirty="0"/>
              <a:t>Certifikat za skok u zaleđeno jezero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7B2942-21AA-46DF-9372-B29A6DF13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6" y="218316"/>
            <a:ext cx="5155924" cy="4936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F2E71B-584F-4A18-808E-2B429A520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92" y="218316"/>
            <a:ext cx="5950831" cy="49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19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BFB3E-5AFE-4553-BE7B-72BBBDDE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871099"/>
          </a:xfrm>
        </p:spPr>
        <p:txBody>
          <a:bodyPr>
            <a:normAutofit/>
          </a:bodyPr>
          <a:lstStyle/>
          <a:p>
            <a:r>
              <a:rPr lang="hr-HR" sz="4800" dirty="0"/>
              <a:t>HVALA NA PAŽNJI!!!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536204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12A045-1110-314F-9F90-6E3EF90B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Obilazak škole björknäsgymnasiet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BE73A21-573D-574D-9C95-63D4C7947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Deset profesionalnih smjerova, svaka ima svoju radionu gdje učenici vježbaju i uće nove vještine za budućnost</a:t>
            </a:r>
          </a:p>
          <a:p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9371B7B9-5CCD-2543-9736-4B6035AA0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07" y="3045041"/>
            <a:ext cx="6205492" cy="320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20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flipH="1">
            <a:off x="1055076" y="609600"/>
            <a:ext cx="2324228" cy="2411896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03285" y="4527612"/>
            <a:ext cx="5766192" cy="2110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 Posjetili smo i radionice u kojima su učenici škole Bjorknas Gymnasiest  obavljali praktičnu nastavu.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11" y="406196"/>
            <a:ext cx="4491331" cy="302280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1" y="406196"/>
            <a:ext cx="3479227" cy="286612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6EC762D-DB6A-4B88-9CBD-1CBC0AC34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85" y="3674477"/>
            <a:ext cx="4762499" cy="29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59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3CEA7-E9E2-4956-86B5-9F49CDD936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C7FB47-5A6A-4405-8C1E-914801925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970" y="5735637"/>
            <a:ext cx="10511160" cy="877198"/>
          </a:xfrm>
        </p:spPr>
        <p:txBody>
          <a:bodyPr>
            <a:normAutofit/>
          </a:bodyPr>
          <a:lstStyle/>
          <a:p>
            <a:pPr algn="l"/>
            <a:r>
              <a:rPr lang="hr-HR" dirty="0"/>
              <a:t>   Praktičnu nastavu smo obavljali u Bjorknasgymnasiet   Transporttknik 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131E7D-2F1F-4B20-B5D3-2B22DE8E5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74643"/>
            <a:ext cx="9144000" cy="433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26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62F7396-2739-4E90-8E2D-8C29D00A8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13" y="177554"/>
            <a:ext cx="10515599" cy="1651246"/>
          </a:xfrm>
        </p:spPr>
        <p:txBody>
          <a:bodyPr>
            <a:normAutofit/>
          </a:bodyPr>
          <a:lstStyle/>
          <a:p>
            <a:endParaRPr lang="en-GB" sz="2800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370E4A7-B9EE-4581-98EA-7983B74D3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88" y="4903303"/>
            <a:ext cx="11783624" cy="1273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Imali smo priliku isprobati  vožnju u zimskim uvjetima sa Volvom FH12      i      bagerom JCB 427</a:t>
            </a:r>
            <a:endParaRPr lang="en-GB" sz="2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68A096-A9DE-403C-9349-865E51AD3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8" y="169722"/>
            <a:ext cx="5242455" cy="4473299"/>
          </a:xfrm>
          <a:prstGeom prst="rect">
            <a:avLst/>
          </a:prstGeom>
        </p:spPr>
      </p:pic>
      <p:pic>
        <p:nvPicPr>
          <p:cNvPr id="6" name="Slika 9">
            <a:extLst>
              <a:ext uri="{FF2B5EF4-FFF2-40B4-BE49-F238E27FC236}">
                <a16:creationId xmlns:a16="http://schemas.microsoft.com/office/drawing/2014/main" id="{BE0D82B8-B56E-42C6-A785-55314FED5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30" y="169721"/>
            <a:ext cx="5724940" cy="44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22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95" y="225288"/>
            <a:ext cx="10353761" cy="1470990"/>
          </a:xfrm>
        </p:spPr>
        <p:txBody>
          <a:bodyPr/>
          <a:lstStyle/>
          <a:p>
            <a:r>
              <a:rPr lang="hr-HR" dirty="0"/>
              <a:t>NEKE OD TVRTKI U KOJE SMO DOSTAVLJALI TERET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2" y="1935921"/>
            <a:ext cx="3147646" cy="259632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56" y="1603514"/>
            <a:ext cx="4260212" cy="248864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506" y="4425117"/>
            <a:ext cx="5155095" cy="209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60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F853-C743-493F-9FB5-B4D138CCE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6C1072-BDF4-46FD-A75F-F77657E3C0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2" y="284921"/>
            <a:ext cx="3856383" cy="451899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8F195-F49B-473A-B548-4C08910B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0361" y="5121966"/>
            <a:ext cx="6915448" cy="1451113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   </a:t>
            </a:r>
            <a:r>
              <a:rPr lang="hr-HR" sz="2800" dirty="0"/>
              <a:t>Rad u skadištu FSB </a:t>
            </a:r>
            <a:endParaRPr lang="en-GB" dirty="0"/>
          </a:p>
        </p:txBody>
      </p:sp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id="{127FE8CB-E387-465B-9261-5935D30B7BE3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84" y="284922"/>
            <a:ext cx="4373822" cy="451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47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70CB2-581E-4226-B4B1-2783333D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DA9B5-7C7C-4032-A9D4-2F56A0707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4" y="5260008"/>
            <a:ext cx="11002514" cy="1326321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Praktičnu nastavu smo obavljali sa Scaniom R410 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B7A6FB-9ABA-49D7-9575-65CED9800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477078"/>
            <a:ext cx="5088835" cy="4227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7E375-D758-4A64-9711-D5E18960A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30" y="477076"/>
            <a:ext cx="5913678" cy="422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50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C03722-EA26-8B47-95AE-AE2FB50B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991560"/>
          </a:xfrm>
        </p:spPr>
        <p:txBody>
          <a:bodyPr/>
          <a:lstStyle/>
          <a:p>
            <a:r>
              <a:rPr lang="hr-HR" dirty="0"/>
              <a:t>Prijevoz rasutog tereta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B4BB1A5-152B-0C44-B890-4301DD6AE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Ukrcali smo zdrobljeni kamen i prevozili ga na gradilište iza boden arene </a:t>
            </a:r>
            <a:endParaRPr lang="sr-Latn-R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12FFB6F0-D899-564D-8286-54B93A0BF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2894120"/>
            <a:ext cx="5016488" cy="3354279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53BBCF24-463A-4345-9B37-5C77A4C77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29" y="2969075"/>
            <a:ext cx="4637773" cy="32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770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155</TotalTime>
  <Words>188</Words>
  <Application>Microsoft Office PowerPoint</Application>
  <PresentationFormat>Widescreen</PresentationFormat>
  <Paragraphs>22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Bookman Old Style</vt:lpstr>
      <vt:lpstr>Rockwell</vt:lpstr>
      <vt:lpstr>Damask</vt:lpstr>
      <vt:lpstr>Perpetuum mobile 6  Boden, Švedska</vt:lpstr>
      <vt:lpstr>Obilazak škole björknäsgymnasiet</vt:lpstr>
      <vt:lpstr>PowerPoint Presentation</vt:lpstr>
      <vt:lpstr>PowerPoint Presentation</vt:lpstr>
      <vt:lpstr>PowerPoint Presentation</vt:lpstr>
      <vt:lpstr>NEKE OD TVRTKI U KOJE SMO DOSTAVLJALI TERET</vt:lpstr>
      <vt:lpstr>PowerPoint Presentation</vt:lpstr>
      <vt:lpstr>PowerPoint Presentation</vt:lpstr>
      <vt:lpstr>Prijevoz rasutog tereta</vt:lpstr>
      <vt:lpstr>PowerPoint Presentation</vt:lpstr>
      <vt:lpstr>PowerPoint Presentation</vt:lpstr>
      <vt:lpstr>NEKI OD DOKUMENATA I UREĐAJA POTREBNA ZA PRIJEVOZNI PROCES</vt:lpstr>
      <vt:lpstr>PowerPoint Presentation</vt:lpstr>
      <vt:lpstr>Simulator vožnje </vt:lpstr>
      <vt:lpstr>Stavljanje lanaca na kotače</vt:lpstr>
      <vt:lpstr>PowerPoint Presentation</vt:lpstr>
      <vt:lpstr>PowerPoint Presentation</vt:lpstr>
      <vt:lpstr>HVALA NA PAŽNJI!!!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Korisnik</cp:lastModifiedBy>
  <cp:revision>34</cp:revision>
  <dcterms:created xsi:type="dcterms:W3CDTF">2020-04-26T08:39:16Z</dcterms:created>
  <dcterms:modified xsi:type="dcterms:W3CDTF">2020-04-27T10:24:43Z</dcterms:modified>
</cp:coreProperties>
</file>