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handoutMasterIdLst>
    <p:handoutMasterId r:id="rId31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hr-H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hr-H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hr-H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C2F9EBD-071E-4E6A-97F8-5C4AFCCDCDCD}" type="slidenum">
              <a:t>‹#›</a:t>
            </a:fld>
            <a:endParaRPr lang="hr-H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343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4" name="Rezervirano mjesto zaglavlj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2639D33-E0E5-4596-8C29-BA53890A461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63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hr-HR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846F4C-D53C-4985-B9A8-4D0C85941A72}" type="slidenum">
              <a:t>1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031FD5-55B9-4436-BF4D-AE6E5939D36B}" type="slidenum">
              <a:t>10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E791AA-6F96-46FE-B4DA-8B571F7D17CB}" type="slidenum">
              <a:t>11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E6DB225-22A1-45F7-A28F-7B9D1F41DA07}" type="slidenum">
              <a:t>12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C135155-ED6B-468D-BC9B-A4469D24EF81}" type="slidenum">
              <a:t>13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1CFA18-4DC8-4EFC-BA68-FB013E5200D2}" type="slidenum">
              <a:t>14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D68112D-5778-44F1-B84F-391EE99FAFF8}" type="slidenum">
              <a:t>15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3546EE1-C168-4D9E-B6C1-DE93155D5302}" type="slidenum">
              <a:t>16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D81688-20FC-44EF-A3EC-4E2DF6CB38F6}" type="slidenum">
              <a:t>17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00C751-3482-4B72-B851-8D6634105870}" type="slidenum">
              <a:t>18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00524D-0868-4532-903D-64179E21549D}" type="slidenum">
              <a:t>19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04691F-CA9C-4C85-B1AA-E85E29AD9EE6}" type="slidenum">
              <a:t>2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5C83D5-EBEC-4342-BF05-13ABA9172379}" type="slidenum">
              <a:t>20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BBED86-C875-421B-8E09-EDAD84E7C05C}" type="slidenum">
              <a:t>21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4DD2192-A0C9-406A-BED2-285FAA18453E}" type="slidenum">
              <a:t>22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33CA1B-5EE9-4F6E-8A32-5E9585148AA9}" type="slidenum">
              <a:t>3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F982E2-4EF9-400C-B2B5-715E91713819}" type="slidenum">
              <a:t>4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F06F9F6-718F-4304-9932-440810B9FF47}" type="slidenum">
              <a:t>5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 sz="281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9FDE4E5-2974-46E6-A6CF-A4AF02589963}" type="slidenum">
              <a:t>6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 sz="281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368A41B-030D-466B-85DB-F34A81D7A760}" type="slidenum">
              <a:t>7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57CD84-A5FB-4404-8F2C-72DA2703D1CA}" type="slidenum">
              <a:t>8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3B30E5-5014-4C3A-92AE-E01EB37DDABB}" type="slidenum">
              <a:t>9</a:t>
            </a:fld>
            <a:endParaRPr lang="hr-HR"/>
          </a:p>
        </p:txBody>
      </p:sp>
      <p:sp>
        <p:nvSpPr>
          <p:cNvPr id="2" name="Rezervirano mjesto slike slajd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19760" y="812159"/>
            <a:ext cx="671940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 sz="281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D5DDF2-1E76-460A-AE38-3E1A91362F0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36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4E1554-A3AC-4F66-8473-9735ECC7A58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96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08850" y="1905000"/>
            <a:ext cx="2266950" cy="424815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3238" y="1905000"/>
            <a:ext cx="6653212" cy="42481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A42B4E-4AB5-4EE6-8C0E-F88D4E5443E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6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88479E-C947-4678-AC05-5F35156F905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53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DE7812-70CD-4626-8CC0-75EEC51F670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49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BFB4F-C9E4-4DEC-921E-45D9A479681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64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3238" y="2020888"/>
            <a:ext cx="4459287" cy="4675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4925" y="2020888"/>
            <a:ext cx="4460875" cy="4675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40CB7-12FB-4215-80DA-869A9A13EE9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46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9DBEB-7742-487D-8C9B-4EC4D7F6DE4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44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7A4FF-1311-45FD-A959-7AB83751CE9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57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37A7FB-92D8-45A6-BB38-92D53EC88AA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26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193B1C-1444-462C-814C-785B0C91A25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64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FCCE6C-E941-44DC-A4FA-28CA2C182EE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96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7E1BAC-0098-416D-882C-FA4CF7FFA99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65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734EF-E412-4C2F-AC69-F1A8FD7540A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27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08850" y="407988"/>
            <a:ext cx="2266950" cy="6288087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3238" y="407988"/>
            <a:ext cx="6653212" cy="628808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5247B5-59DE-4637-99CE-44CAF88206A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27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9CB5B9-190A-45B5-93F0-F3E5E9499C5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92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F2D132-EB9C-4E9A-B08D-EE6DF38EC86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79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6CACC0-857D-4E98-8547-2F55989BFEA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20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3238" y="2232025"/>
            <a:ext cx="4459287" cy="43926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4925" y="2232025"/>
            <a:ext cx="4460875" cy="43926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28026D-EFC0-47A7-A6AB-ADADA29518A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15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99D56E-8EAD-4006-8153-C82EE150EA4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777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855A17-84B0-42E3-B512-70027CB025A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99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F3B549-F94B-47A7-B588-4DE8E307C43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17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0811BC-62E8-412F-A540-BD0C95349C7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4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3BD3E6-5867-4927-91BB-0992713FAD2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68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D1DF48-EE3C-4C6C-95BE-E5421BA582A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49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A20F6F-5942-40AC-BDC9-086C00357CF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73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08850" y="969963"/>
            <a:ext cx="2266950" cy="565467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3238" y="969963"/>
            <a:ext cx="6653212" cy="56546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BA84A-A1DC-4110-A7E0-51B0328CF2E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73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F8F-3913-4673-A978-2E20612051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BFCE-8D66-4767-8078-E7522E5578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6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5659-D852-4999-AE2B-8452DD0D09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02C2-0291-4901-857C-C4690F7141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0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7E4-5587-41AF-8266-BDFB184159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9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A54-39BA-4ECC-A2D7-020BD29F7D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3238" y="3455988"/>
            <a:ext cx="4459287" cy="269716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4925" y="3455988"/>
            <a:ext cx="4460875" cy="269716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5A0B23-06FF-47AA-8932-081DD56223C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47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963F-63C5-4BE3-929A-57B29BC00C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9556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CA8-FF5A-4260-9B34-930EF5DD07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8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7370-A0CD-44C6-8F30-3930C36A5F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326-4BA2-4062-B02E-A5291B123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E321-185A-4D5A-85A6-E035016E27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93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7679-829F-41D9-818F-D17A1C7139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6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DA6D-98BC-45E5-93D2-4819A6F17E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57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8F3E-D39F-4516-A3BB-3A88CE34AB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5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E64-27BD-4603-A6D6-F1A7E0DBE2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6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D910-65E0-46C7-A5F4-F76A8A5549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FA4EAF-12F6-411E-9676-8FD908D6362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85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FD96-6BC3-4232-B63C-4EDA16C84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1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2C2-AEAF-421D-A9EA-E8F1FCEB47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3850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236-5A04-433F-A6FD-2DD503DAB4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70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A5E-2F0E-48B9-B673-158CF5C48E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2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25A-665F-4309-AEB8-B2D1C2E171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453F-EC21-4225-8353-07DC79170C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8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87A1-4175-4BE1-AEA4-16AA2678FB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5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3462-B29E-4E0A-B749-DC65C12BC1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6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081-0AE8-445A-BEED-D1640DB8D4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4D52-6424-4306-827F-E0AC64C232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1342B9-5F1E-4E78-890E-726A95C0D86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21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207-1790-4F8A-8BEE-8520BC9E4C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4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6AD0-A4EB-4847-B54C-FAFEDCF61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9F2-4631-4A02-8F2D-FAF4945D47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8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B95F-5C43-422B-B2EA-AA733F070E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1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4B87-0153-4EDB-99D7-9ADEFA785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5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FFA4-59D1-481A-9BE4-21CC4C14B0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1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44C-FDD7-4E50-A5D3-C5116F8393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8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AA13-C63F-4AF6-9E07-6D7A402122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0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86FD-A8AC-4F1A-9882-6050C12AD6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0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D516-7814-42D2-B7A6-12BE7F8278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EFB68-4DC9-48AE-B46C-EEE67635594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52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6974-FA71-4F76-9FBD-1600C7B552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4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258B-2097-4424-A8C2-6388649B69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6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686-B89B-4B51-B5D2-595EFB05D2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9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2161-2844-4D58-BD50-E533E3CC87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778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CF8E-A5F9-4476-A469-0DDA5A86D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34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417-5F4B-4F02-A792-49907FCEC4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32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60C4-53F4-4CAD-BDA1-1721049D71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5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A678-E5B1-4395-B8A4-EF0D9C581D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09D36C-22E8-45D3-A702-5475F9FCA00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01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C107BD-ADCF-49A8-ABB9-0457433153D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25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 txBox="1">
            <a:spLocks noGrp="1"/>
          </p:cNvSpPr>
          <p:nvPr>
            <p:ph type="title"/>
          </p:nvPr>
        </p:nvSpPr>
        <p:spPr>
          <a:xfrm>
            <a:off x="503999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hr-HR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503999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2"/>
          </p:nvPr>
        </p:nvSpPr>
        <p:spPr>
          <a:xfrm>
            <a:off x="180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ct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4"/>
          </p:nvPr>
        </p:nvSpPr>
        <p:spPr>
          <a:xfrm>
            <a:off x="758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2FA38B5-8E03-414C-8C9E-83281CFD5382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0">
        <a:tabLst/>
        <a:defRPr lang="hr-HR" sz="44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hr-HR" sz="32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 txBox="1">
            <a:spLocks noGrp="1"/>
          </p:cNvSpPr>
          <p:nvPr>
            <p:ph type="title"/>
          </p:nvPr>
        </p:nvSpPr>
        <p:spPr>
          <a:xfrm>
            <a:off x="503999" y="408600"/>
            <a:ext cx="9071640" cy="12625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endParaRPr lang="hr-HR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503999" y="2020679"/>
            <a:ext cx="9071640" cy="46753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2"/>
          </p:nvPr>
        </p:nvSpPr>
        <p:spPr>
          <a:xfrm>
            <a:off x="216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ct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4"/>
          </p:nvPr>
        </p:nvSpPr>
        <p:spPr>
          <a:xfrm>
            <a:off x="7623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EEB834A-4EA3-41B9-9E13-8834C2CAF36F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0">
        <a:tabLst/>
        <a:defRPr lang="hr-HR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hr-HR" sz="32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920" y="-12240"/>
            <a:ext cx="10096920" cy="948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naslova 2"/>
          <p:cNvSpPr txBox="1">
            <a:spLocks noGrp="1"/>
          </p:cNvSpPr>
          <p:nvPr>
            <p:ph type="title"/>
          </p:nvPr>
        </p:nvSpPr>
        <p:spPr>
          <a:xfrm>
            <a:off x="503999" y="969840"/>
            <a:ext cx="9071640" cy="1046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1"/>
          </p:nvPr>
        </p:nvSpPr>
        <p:spPr>
          <a:xfrm>
            <a:off x="503999" y="2232000"/>
            <a:ext cx="9071640" cy="43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2"/>
          </p:nvPr>
        </p:nvSpPr>
        <p:spPr>
          <a:xfrm>
            <a:off x="180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ct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4"/>
          </p:nvPr>
        </p:nvSpPr>
        <p:spPr>
          <a:xfrm>
            <a:off x="758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hr-HR" sz="14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C3692E7-B81E-430E-AE87-8AB8F366E892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hr-HR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hr-HR" sz="32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A943-67BF-4373-9B09-5B72F3E523C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8C3F-49E4-473F-8EF5-05C6D603E65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68D1-5CF5-437B-A604-1A2708E11F9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2AB4-55A4-458C-A070-53DD4D91E47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16F0-2649-4A01-B5EF-375CB830044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275B-6756-45EE-80C7-693B5490F94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6D59-512E-4C86-8BE9-2FF84F377FE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F258-D6EA-455E-A7B8-20E268A8C68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503999" y="1152000"/>
            <a:ext cx="9071640" cy="2015999"/>
          </a:xfrm>
        </p:spPr>
        <p:txBody>
          <a:bodyPr/>
          <a:lstStyle/>
          <a:p>
            <a:pPr lvl="0" algn="ctr"/>
            <a:r>
              <a:rPr lang="hr-HR" sz="5400">
                <a:cs typeface="Tahoma" pitchFamily="2"/>
              </a:rPr>
              <a:t>STRUČNA PRAKSA ITALIJA - FIDENZA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360" y="3138119"/>
            <a:ext cx="5615640" cy="420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Poduzeće TMA – S.P.A.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Tvrtka TME se bavi proizvodnjom strojeva za pakiranje kave i lijekova.</a:t>
            </a:r>
          </a:p>
          <a:p>
            <a:pPr lvl="0">
              <a:buSzPct val="45000"/>
              <a:buFont typeface="StarSymbol"/>
              <a:buChar char="●"/>
            </a:pPr>
            <a:endParaRPr lang="hr-HR">
              <a:solidFill>
                <a:srgbClr val="000000"/>
              </a:solidFill>
              <a:latin typeface="Calibri" pitchFamily="34"/>
              <a:cs typeface="Tahoma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Ima 50 zaposlenih ljudi koji su raspoređeni po cijeloj proizvodnji i skladištu.</a:t>
            </a:r>
          </a:p>
          <a:p>
            <a:pPr lvl="0">
              <a:buSzPct val="45000"/>
              <a:buFont typeface="StarSymbol"/>
              <a:buChar char="●"/>
            </a:pPr>
            <a:endParaRPr lang="hr-HR">
              <a:solidFill>
                <a:srgbClr val="000000"/>
              </a:solidFill>
              <a:latin typeface="Calibri" pitchFamily="34"/>
              <a:cs typeface="Tahoma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Smješteno je u Fidenzi gdje im je glavna proizvodnja ali imaju i rezervno skladište u Parmi koje koriste za stare strojeve koji čekaju da se prodaju ili poprave.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33040" y="2647080"/>
            <a:ext cx="2658960" cy="109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Poslovi koje je Matija obavljao: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Upoznavanje dokumentacije</a:t>
            </a:r>
          </a:p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Upoznanje skladišta i način njihovog rada</a:t>
            </a:r>
          </a:p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hr-HR">
              <a:solidFill>
                <a:srgbClr val="000000"/>
              </a:solidFill>
              <a:latin typeface="Calibri" pitchFamily="34"/>
              <a:cs typeface="Tahoma" pitchFamily="2"/>
            </a:endParaRPr>
          </a:p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Rad u programu ERP2 za skladištenje robe i za potrebe proizvodnje.</a:t>
            </a:r>
          </a:p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Pakiranje paketa, punjenje, zaštita i potrebna dokumentacija koja je potrebna za slanje pošiljke.</a:t>
            </a:r>
          </a:p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hr-HR">
              <a:solidFill>
                <a:srgbClr val="000000"/>
              </a:solidFill>
              <a:latin typeface="Calibri" pitchFamily="34"/>
              <a:cs typeface="Tahoma" pitchFamily="2"/>
            </a:endParaRPr>
          </a:p>
          <a:p>
            <a:pPr lvl="0" algn="l" rtl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Unos novih komponenata u sustav skladišta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ahoma" pitchFamily="2"/>
              </a:rPr>
              <a:t>Skupljanje komponenata za proizvodnju „Piking”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>
          <a:xfrm>
            <a:off x="1152360" y="1655999"/>
            <a:ext cx="9071640" cy="43920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-629640" y="923040"/>
            <a:ext cx="5656680" cy="42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00">
            <a:off x="6223680" y="3688199"/>
            <a:ext cx="4353120" cy="326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3960000" y="4536000"/>
            <a:ext cx="316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5387400">
            <a:off x="3929376" y="553687"/>
            <a:ext cx="3812040" cy="285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Poduzeće FERRARI SISTEMI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rtl="0" hangingPunct="1">
              <a:spcBef>
                <a:spcPts val="40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Calibri" pitchFamily="34"/>
              </a:rPr>
              <a:t>Ferrari Systems osnovana je 2002. godine od strane vlasnika Mario Ferrari.</a:t>
            </a:r>
          </a:p>
          <a:p>
            <a:pPr lvl="0" algn="l" rtl="0" hangingPunct="1">
              <a:spcBef>
                <a:spcPts val="40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Calibri" pitchFamily="34"/>
              </a:rPr>
              <a:t>Danas tvrtka nudi niz strojeva i različitih proizvodnih linija nudeći moderna i originalna rješenja</a:t>
            </a:r>
          </a:p>
          <a:p>
            <a:pPr lvl="0" algn="l" rtl="0" hangingPunct="1">
              <a:spcBef>
                <a:spcPts val="40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hr-HR">
              <a:solidFill>
                <a:srgbClr val="000000"/>
              </a:solidFill>
              <a:latin typeface="Calibri" pitchFamily="34"/>
              <a:cs typeface="Calibri" pitchFamily="34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Calibri" pitchFamily="34"/>
              </a:rPr>
              <a:t>Ferrari sistemi proizvodi strojeve za pakiranje proizvda,preradu hrane i opremu za energetski cjevovod.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5080" y="5544000"/>
            <a:ext cx="4300920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Poslovi koje je Matej obavljao: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Calibri" pitchFamily="34"/>
              </a:rPr>
              <a:t>Upisivanje informacija u računalo za vrijeme inventure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Calibri" pitchFamily="34"/>
              </a:rPr>
              <a:t>Korištenje robotiziranog stoja po imenu MODULE, koji posebnim naredbama poziva policu po policu te olakšava samo skladištenje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Calibri" pitchFamily="34"/>
              </a:rPr>
              <a:t>Također jedan od zadataka je bio unos podataka, izrada tablica i sl.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9800" y="450000"/>
            <a:ext cx="9105840" cy="1145160"/>
          </a:xfr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endParaRPr lang="sr-RS" sz="18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entury Gothic"/>
              <a:ea typeface="Microsoft YaHei" pitchFamily="2"/>
              <a:cs typeface="Arial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-940680" y="1156681"/>
            <a:ext cx="6972120" cy="494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18760" y="137880"/>
            <a:ext cx="4616280" cy="346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1720" y="3593880"/>
            <a:ext cx="4616280" cy="353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9800" y="450000"/>
            <a:ext cx="9105840" cy="1145160"/>
          </a:xfr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endParaRPr lang="sr-RS" sz="18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entury Gothic"/>
              <a:ea typeface="Microsoft YaHei" pitchFamily="2"/>
              <a:cs typeface="Arial" pitchFamily="2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" y="89280"/>
            <a:ext cx="5079600" cy="380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00">
            <a:off x="4057921" y="1398960"/>
            <a:ext cx="7092719" cy="46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963000" y="2941919"/>
            <a:ext cx="3583080" cy="53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Poduzeće PFANNENBERG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Tvrtka koja djeluje na području elektrotehnike</a:t>
            </a:r>
          </a:p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Bave se proizvodnjom sustava za toplinsko upravljanje, hladnjaci, termostati, rashladni uređaji, klime, pretvarači energije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0" y="4392000"/>
            <a:ext cx="5445720" cy="264276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 sz="4000">
                <a:cs typeface="Tahoma" pitchFamily="2"/>
              </a:rPr>
              <a:t>Poslovi koje su Matija i Robert obavljali: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Slaganje narudžbi za proizvodnju, prikupljanje dijelova u skladištu</a:t>
            </a:r>
          </a:p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Smještanje robe u skladište, zaprimanje robe u tvrtku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Pakiranje i omatanje gotovih proizvoda</a:t>
            </a:r>
          </a:p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Izrađivanje dokumentacije za otpremu i dopremu robe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18"/>
                <a:cs typeface="Tahoma" pitchFamily="2"/>
              </a:rPr>
              <a:t>Unošenje robe u računalni sustav skladišta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48600" y="556560"/>
            <a:ext cx="3642840" cy="273204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01240" y="72000"/>
            <a:ext cx="4190759" cy="3285719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4002479"/>
            <a:ext cx="4071600" cy="30535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5400000">
            <a:off x="5539861" y="2849940"/>
            <a:ext cx="3285719" cy="478584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05.01.2020. - 25.01.2020.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>
                <a:cs typeface="Tahoma" pitchFamily="2"/>
              </a:rPr>
              <a:t>Učenici:                                                           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Petra Majetić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Ivana Krilčić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Matej Pajtler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Robert Skenderović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Matija Peček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Matija Pribanić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hr-HR">
                <a:cs typeface="Tahoma" pitchFamily="2"/>
              </a:rPr>
              <a:t>Pratitelj: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hr-HR" sz="3200">
                <a:latin typeface="Liberation Sans" pitchFamily="18"/>
                <a:cs typeface="Tahoma" pitchFamily="2"/>
              </a:rPr>
              <a:t>Maja Balenović, mag.ing.traff.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endParaRPr lang="hr-HR" sz="3200">
              <a:latin typeface="Liberation Sans" pitchFamily="18"/>
              <a:cs typeface="Tahoma" pitchFamily="2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6000" y="2160000"/>
            <a:ext cx="4923360" cy="369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Izleti: Milano, Parma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imes New Roman" pitchFamily="18"/>
              </a:rPr>
              <a:t>U sklopu ove stručne prakse smo posjetili Milano i vidjeli razne znamenitosti (Milanska katedrala, Galleria Vittorio Emanuele II, Sforzesco Castle, Piaza del Duomo, Milan)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000000"/>
                </a:solidFill>
                <a:latin typeface="Calibri" pitchFamily="34"/>
                <a:cs typeface="Times New Roman" pitchFamily="18"/>
              </a:rPr>
              <a:t>U sklopu ove stručne prakse smo također posjetili i Parmu i vidjeli razne znamenitosti (Catedralle di Parma, Palazzo della Pilotta, Galleria nazionale di Parma, Piazza Giuseppe Gardibaldi)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>
          <a:xfrm>
            <a:off x="576000" y="2015999"/>
            <a:ext cx="9071640" cy="43920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2073960"/>
            <a:ext cx="2559240" cy="455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11720" y="2016719"/>
            <a:ext cx="2636280" cy="46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5832000" y="2951999"/>
            <a:ext cx="4680000" cy="28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HVALA NA PAŽNJI!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5399" y="2015999"/>
            <a:ext cx="867024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 sz="2200">
                <a:solidFill>
                  <a:srgbClr val="2F2B20"/>
                </a:solidFill>
                <a:latin typeface="Calibri" pitchFamily="18"/>
                <a:cs typeface="Tahoma" pitchFamily="2"/>
              </a:rPr>
              <a:t>BRUSAMONTI AUTOTRANSPORTI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rtl="0" hangingPunct="1">
              <a:spcBef>
                <a:spcPts val="43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</a:tabLst>
            </a:pPr>
            <a:r>
              <a:rPr lang="hr-HR" sz="2200">
                <a:solidFill>
                  <a:srgbClr val="2F2B20"/>
                </a:solidFill>
                <a:latin typeface="Calibri" pitchFamily="18"/>
                <a:cs typeface="Tahoma" pitchFamily="2"/>
              </a:rPr>
              <a:t>Brusamonti Autotrasporti je vodeća tvrtka u sjevernoj Italiji za prijevoz teške i vrlo opasne robe u ime trećih strana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200">
                <a:solidFill>
                  <a:srgbClr val="2F2B20"/>
                </a:solidFill>
                <a:latin typeface="Calibri" pitchFamily="18"/>
                <a:cs typeface="Tahoma" pitchFamily="2"/>
              </a:rPr>
              <a:t>Vrši isporuke industrijskog materijala u sektorima: prerada metala, oprema, nafta i plin, ventili, industrija čelika, razni poluproizvodi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661200"/>
            <a:ext cx="10080000" cy="38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Poslovi koje je Petra obavljala: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2F2B20"/>
                </a:solidFill>
                <a:latin typeface="Calibri" pitchFamily="18"/>
                <a:cs typeface="Tahoma" pitchFamily="2"/>
              </a:rPr>
              <a:t>unos podataka u računalo pomoću raznih programa kao što je Microsoft Excel, DriverNet i sl.</a:t>
            </a:r>
          </a:p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hr-HR">
              <a:solidFill>
                <a:srgbClr val="2F2B20"/>
              </a:solidFill>
              <a:latin typeface="Calibri" pitchFamily="18"/>
              <a:cs typeface="Tahoma" pitchFamily="2"/>
            </a:endParaRPr>
          </a:p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2F2B20"/>
                </a:solidFill>
                <a:latin typeface="Calibri" pitchFamily="18"/>
                <a:cs typeface="Tahoma" pitchFamily="2"/>
              </a:rPr>
              <a:t>Izrada naljepnica za kutije</a:t>
            </a:r>
          </a:p>
          <a:p>
            <a:pPr lvl="0" algn="l" rtl="0" hangingPunct="1">
              <a:spcBef>
                <a:spcPts val="641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hr-HR">
              <a:solidFill>
                <a:srgbClr val="2F2B20"/>
              </a:solidFill>
              <a:latin typeface="Calibri" pitchFamily="18"/>
              <a:cs typeface="Tahoma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2F2B20"/>
                </a:solidFill>
                <a:latin typeface="Calibri" pitchFamily="18"/>
                <a:cs typeface="Tahoma" pitchFamily="2"/>
              </a:rPr>
              <a:t>Izrada raznih tablica te unos podataka o vozilima, vozačima, prijevoznoj dokumentaciji.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-495001" y="495360"/>
            <a:ext cx="3963240" cy="297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81440" y="0"/>
            <a:ext cx="5250960" cy="3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3780000"/>
            <a:ext cx="5039640" cy="37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r="14708"/>
          <a:stretch>
            <a:fillRect/>
          </a:stretch>
        </p:blipFill>
        <p:spPr>
          <a:xfrm rot="5400000">
            <a:off x="6157440" y="3668760"/>
            <a:ext cx="4140360" cy="364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-537660" y="519660"/>
            <a:ext cx="4303080" cy="32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00">
            <a:off x="2887560" y="524160"/>
            <a:ext cx="4339080" cy="325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31720" y="0"/>
            <a:ext cx="3247920" cy="432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5400000">
            <a:off x="-456481" y="3904200"/>
            <a:ext cx="4127400" cy="321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14079" y="4320000"/>
            <a:ext cx="4311000" cy="323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 rot="5400000">
            <a:off x="6226560" y="3673080"/>
            <a:ext cx="4458600" cy="334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Poduzeće SOCOGAS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>
                <a:cs typeface="Tahoma" pitchFamily="2"/>
              </a:rPr>
              <a:t>Poduzeće SOCOGAS SpA osnovao je 1967. godine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cs typeface="Tahoma" pitchFamily="2"/>
              </a:rPr>
              <a:t>značajno iskustvo na tehničkom i komercijalnom području multinacionalnih kompanija koje posluju na naftnom polju.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cs typeface="Tahoma" pitchFamily="2"/>
              </a:rPr>
              <a:t>Tvrtka u početku posluje s posebnim naglaskom na posredovanje ukapljenog naftnog plina.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4360" y="5976000"/>
            <a:ext cx="4391640" cy="140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cs typeface="Tahoma" pitchFamily="2"/>
              </a:rPr>
              <a:t>Poslovi koje je Ivana obavljala: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rtl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endParaRPr lang="hr-HR">
              <a:solidFill>
                <a:srgbClr val="373545"/>
              </a:solidFill>
              <a:latin typeface="Calibri" pitchFamily="34"/>
              <a:cs typeface="Times New Roman" pitchFamily="18"/>
            </a:endParaRPr>
          </a:p>
          <a:p>
            <a:pPr lvl="0" algn="l" rtl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hr-HR">
                <a:solidFill>
                  <a:srgbClr val="373545"/>
                </a:solidFill>
                <a:latin typeface="Calibri" pitchFamily="34"/>
                <a:cs typeface="Times New Roman" pitchFamily="18"/>
              </a:rPr>
              <a:t>Odrađivanje uredskih poslova (upisivanje podataka u računalo, slaganje i sređivanje papirologije i sl.)</a:t>
            </a:r>
          </a:p>
          <a:p>
            <a:pPr lvl="0" algn="l" rtl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hr-HR">
              <a:solidFill>
                <a:srgbClr val="373545"/>
              </a:solidFill>
              <a:latin typeface="Calibri" pitchFamily="34"/>
              <a:cs typeface="Times New Roman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373545"/>
                </a:solidFill>
                <a:latin typeface="Calibri" pitchFamily="34"/>
                <a:cs typeface="Times New Roman" pitchFamily="18"/>
              </a:rPr>
              <a:t>Usavršavanje korištenja programa Excel</a:t>
            </a:r>
          </a:p>
          <a:p>
            <a:pPr lvl="0">
              <a:buSzPct val="45000"/>
              <a:buFont typeface="StarSymbol"/>
              <a:buChar char="●"/>
            </a:pPr>
            <a:endParaRPr lang="hr-HR">
              <a:solidFill>
                <a:srgbClr val="373545"/>
              </a:solidFill>
              <a:latin typeface="Calibri" pitchFamily="34"/>
              <a:cs typeface="Times New Roman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>
                <a:solidFill>
                  <a:srgbClr val="373545"/>
                </a:solidFill>
                <a:latin typeface="Calibri" pitchFamily="34"/>
                <a:cs typeface="Times New Roman" pitchFamily="18"/>
              </a:rPr>
              <a:t> Korištenje novih programa (npr. Linux)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1108440" y="514800"/>
            <a:ext cx="7862040" cy="1359360"/>
          </a:xfrm>
          <a:noFill/>
          <a:ln>
            <a:noFill/>
          </a:ln>
        </p:spPr>
        <p:txBody>
          <a:bodyPr wrap="square" anchor="b">
            <a:noAutofit/>
          </a:bodyPr>
          <a:lstStyle/>
          <a:p>
            <a:pPr>
              <a:lnSpc>
                <a:spcPct val="100000"/>
              </a:lnSpc>
            </a:pPr>
            <a:endParaRPr lang="hr-HR" sz="232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entury Gothic"/>
              <a:ea typeface="Microsoft YaHei" pitchFamily="2"/>
              <a:cs typeface="Arial" pitchFamily="2"/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444961" y="1640880"/>
            <a:ext cx="2275919" cy="14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00">
            <a:off x="3316861" y="1200779"/>
            <a:ext cx="2275919" cy="189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5245560" y="802440"/>
            <a:ext cx="2565719" cy="15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7720" y="3780000"/>
            <a:ext cx="2040839" cy="227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57599" y="3813480"/>
            <a:ext cx="2040839" cy="23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 rot="5400000">
            <a:off x="4272481" y="4273561"/>
            <a:ext cx="3085200" cy="17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 rot="5400000">
            <a:off x="6429061" y="3842820"/>
            <a:ext cx="3328559" cy="189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Ligh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s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517</Words>
  <Application>Microsoft Office PowerPoint</Application>
  <PresentationFormat>Široki zaslon</PresentationFormat>
  <Paragraphs>90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7</vt:i4>
      </vt:variant>
      <vt:variant>
        <vt:lpstr>Naslovi slajdova</vt:lpstr>
      </vt:variant>
      <vt:variant>
        <vt:i4>22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Century Gothic</vt:lpstr>
      <vt:lpstr>Liberation Sans</vt:lpstr>
      <vt:lpstr>Liberation Serif</vt:lpstr>
      <vt:lpstr>Segoe UI</vt:lpstr>
      <vt:lpstr>StarSymbol</vt:lpstr>
      <vt:lpstr>Tahoma</vt:lpstr>
      <vt:lpstr>Times New Roman</vt:lpstr>
      <vt:lpstr>Lights</vt:lpstr>
      <vt:lpstr>Lights1</vt:lpstr>
      <vt:lpstr>Lights2</vt:lpstr>
      <vt:lpstr>Tema sustava Office</vt:lpstr>
      <vt:lpstr>Tema sustava Office</vt:lpstr>
      <vt:lpstr>Tema sustava Office</vt:lpstr>
      <vt:lpstr>Tema sustava Office</vt:lpstr>
      <vt:lpstr>STRUČNA PRAKSA ITALIJA - FIDENZA</vt:lpstr>
      <vt:lpstr>05.01.2020. - 25.01.2020.</vt:lpstr>
      <vt:lpstr>BRUSAMONTI AUTOTRANSPORTI</vt:lpstr>
      <vt:lpstr>Poslovi koje je Petra obavljala:</vt:lpstr>
      <vt:lpstr>PowerPoint prezentacija</vt:lpstr>
      <vt:lpstr>PowerPoint prezentacija</vt:lpstr>
      <vt:lpstr>Poduzeće SOCOGAS</vt:lpstr>
      <vt:lpstr>Poslovi koje je Ivana obavljala:</vt:lpstr>
      <vt:lpstr>PowerPoint prezentacija</vt:lpstr>
      <vt:lpstr>Poduzeće TMA – S.P.A.</vt:lpstr>
      <vt:lpstr>Poslovi koje je Matija obavljao:</vt:lpstr>
      <vt:lpstr>PowerPoint prezentacija</vt:lpstr>
      <vt:lpstr>Poduzeće FERRARI SISTEMI</vt:lpstr>
      <vt:lpstr>Poslovi koje je Matej obavljao:</vt:lpstr>
      <vt:lpstr>PowerPoint prezentacija</vt:lpstr>
      <vt:lpstr>PowerPoint prezentacija</vt:lpstr>
      <vt:lpstr>Poduzeće PFANNENBERG</vt:lpstr>
      <vt:lpstr>Poslovi koje su Matija i Robert obavljali:</vt:lpstr>
      <vt:lpstr>PowerPoint prezentacija</vt:lpstr>
      <vt:lpstr>Izleti: Milano, Parma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</dc:title>
  <dc:creator>Snježana Kovač</dc:creator>
  <cp:lastModifiedBy>Snježana Kovač</cp:lastModifiedBy>
  <cp:revision>4</cp:revision>
  <dcterms:created xsi:type="dcterms:W3CDTF">2020-04-27T11:46:00Z</dcterms:created>
  <dcterms:modified xsi:type="dcterms:W3CDTF">2020-05-17T10:01:08Z</dcterms:modified>
</cp:coreProperties>
</file>