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20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47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66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57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4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5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7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8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740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6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48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B5C74-DFB4-44A3-8754-8547B1C7FDE6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51DA-7121-4FC7-8BAA-2B295A96FB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22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Finska – Mikkeli 2020.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hr-HR" sz="1400" dirty="0" smtClean="0"/>
              <a:t>Izradili: Antonio Šandar, Martin Zagajski, Daniel Muhin i Mihael Grgec</a:t>
            </a:r>
          </a:p>
          <a:p>
            <a:pPr algn="r"/>
            <a:r>
              <a:rPr lang="hr-HR" sz="1400" dirty="0" smtClean="0"/>
              <a:t>3.H, 3.F i 3.I razred Škole za cestovni promet</a:t>
            </a:r>
          </a:p>
          <a:p>
            <a:pPr algn="r"/>
            <a:r>
              <a:rPr lang="hr-HR" sz="1400" dirty="0" smtClean="0"/>
              <a:t>Vodstvo: Prof. Goran Matić, Prof. Snježana Kovač</a:t>
            </a:r>
            <a:endParaRPr lang="hr-HR" sz="1400" dirty="0"/>
          </a:p>
          <a:p>
            <a:pPr algn="r"/>
            <a:r>
              <a:rPr lang="hr-HR" sz="1400" dirty="0" smtClean="0"/>
              <a:t>Zagreb, 04. 2020.</a:t>
            </a:r>
          </a:p>
        </p:txBody>
      </p:sp>
    </p:spTree>
    <p:extLst>
      <p:ext uri="{BB962C8B-B14F-4D97-AF65-F5344CB8AC3E}">
        <p14:creationId xmlns:p14="http://schemas.microsoft.com/office/powerpoint/2010/main" val="66602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Gdje, kada, tko, kako i zašto?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Učenici 3.H razreda Antonio Šandar, Martin Zagajski, 3.I razreda Daniel Muhin i 3.F razreda Mihael Grgec 26.1. uputili su se u Mikkeli, malen ali predivan finski gradić na 2 tjedna.</a:t>
            </a:r>
            <a:endParaRPr lang="hr-HR" sz="1800" dirty="0"/>
          </a:p>
          <a:p>
            <a:r>
              <a:rPr lang="hr-HR" sz="1800" dirty="0" smtClean="0"/>
              <a:t>Putovanje se odvijalo u sklopu projekta Erasmus+ u kojem naša škola sudjeluje već kroz par godina.</a:t>
            </a:r>
            <a:endParaRPr lang="hr-HR" sz="1800" dirty="0"/>
          </a:p>
          <a:p>
            <a:r>
              <a:rPr lang="hr-HR" sz="1800" dirty="0" smtClean="0"/>
              <a:t>To je projekt razmjene učenika koji učenicima omogućuje da u inozemstvu nauče nove vještine, otkriju nešto novo i uz sve to se dodatno zabave.</a:t>
            </a:r>
          </a:p>
          <a:p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05" y="4581128"/>
            <a:ext cx="3176016" cy="128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27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Putovanje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Putovanje je započelo 26.1. u jutarnje sate na Zračnoj luci Dr. Franje Tuđmana.</a:t>
            </a:r>
          </a:p>
          <a:p>
            <a:r>
              <a:rPr lang="hr-HR" sz="1800" dirty="0" smtClean="0"/>
              <a:t>Tamo smo se sastali sa profesorom, pozdravili s roditeljima te nakon nešto čekanja ukrcali na avion.</a:t>
            </a:r>
          </a:p>
          <a:p>
            <a:r>
              <a:rPr lang="hr-HR" sz="1800" dirty="0" smtClean="0"/>
              <a:t>Avionom smo letjeli do Frankfurta gdje smo presjeli na drugi avion za Helsinki.</a:t>
            </a:r>
          </a:p>
          <a:p>
            <a:r>
              <a:rPr lang="hr-HR" sz="1800" dirty="0" smtClean="0"/>
              <a:t>U Helsinkiju smo u rano podne otišli na vlak s kojim smo u kasne popodnevne sate došli u Mikkeli te se smjestili u „Gasthaus” – naš dom na sljedeća 2 tjedna.</a:t>
            </a:r>
          </a:p>
          <a:p>
            <a:r>
              <a:rPr lang="hr-HR" sz="1800" dirty="0" smtClean="0"/>
              <a:t>Kraj avanture došao je 8.2. kada smo se, na isti način kako smo došli, vratili sa stručne prakse u kasne noćne sate.</a:t>
            </a:r>
          </a:p>
        </p:txBody>
      </p:sp>
    </p:spTree>
    <p:extLst>
      <p:ext uri="{BB962C8B-B14F-4D97-AF65-F5344CB8AC3E}">
        <p14:creationId xmlns:p14="http://schemas.microsoft.com/office/powerpoint/2010/main" val="330690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Mikkeli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Mikkeli je finski gradić lociran u istočnoj Finskoj.</a:t>
            </a:r>
          </a:p>
          <a:p>
            <a:r>
              <a:rPr lang="hr-HR" sz="1800" dirty="0" smtClean="0"/>
              <a:t>Broji nešto više od 50 tisuća stanovnika i površinski oko 3200 kilometra kvadratnih od čega je gotovo 50% voda.</a:t>
            </a:r>
            <a:endParaRPr lang="hr-HR" sz="1400" dirty="0" smtClean="0"/>
          </a:p>
          <a:p>
            <a:r>
              <a:rPr lang="hr-HR" sz="1800" dirty="0" smtClean="0"/>
              <a:t>Razlog tome su brojna jezera kojih u Finskoj ima na pretek, čak 187 888!</a:t>
            </a:r>
          </a:p>
          <a:p>
            <a:r>
              <a:rPr lang="hr-HR" sz="1800" dirty="0" smtClean="0"/>
              <a:t>Sam gradić nije nešto previše poseban osim što je nekoć bio vojna utvrda tijekom tzv. Zimskog rata pa tako ima nekih ostataka same utvrde.</a:t>
            </a:r>
          </a:p>
          <a:p>
            <a:r>
              <a:rPr lang="hr-HR" sz="1800" dirty="0" smtClean="0"/>
              <a:t>U samom središtu nalazi se gradska jezgra, oko jezgre su pretežno industrije, a oko samog grada su šume i jezera.</a:t>
            </a:r>
          </a:p>
          <a:p>
            <a:endParaRPr lang="hr-HR" sz="1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365104"/>
            <a:ext cx="3779912" cy="21262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551634"/>
            <a:ext cx="4006200" cy="177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7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Stručna praksa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Stručnu smo praksu obavljali po 2 učenika u dvije prevozničke kompanije.</a:t>
            </a:r>
          </a:p>
          <a:p>
            <a:r>
              <a:rPr lang="hr-HR" sz="1800" dirty="0" smtClean="0"/>
              <a:t>Učenici 3.H razreda Antonio Šandar i Martin Zagajski praksu su obavljali u kompaniji „Posti”, nečemu sličnom Hrvatskoj Pošti.</a:t>
            </a:r>
          </a:p>
          <a:p>
            <a:r>
              <a:rPr lang="hr-HR" sz="1800" dirty="0" smtClean="0"/>
              <a:t>Učenici 3.I i 3.F razreda Daniel Muhin i Mihael Grgec praksu su obavljali u kompaniji Kuljetusliike Krivetz Ky.</a:t>
            </a:r>
          </a:p>
          <a:p>
            <a:r>
              <a:rPr lang="hr-HR" sz="1800" dirty="0" smtClean="0"/>
              <a:t>Učenici u Postiju su obavljali lokalne dostave pošte i paketa na području samog grada u jutarnjoj smijeni, a učenici u Krivetzu radili su u više smijena, pa čak i noćnoj te su obavljali prijevoz na većim relacijama i većim vozilima.</a:t>
            </a:r>
          </a:p>
          <a:p>
            <a:r>
              <a:rPr lang="hr-HR" sz="1800" dirty="0" smtClean="0"/>
              <a:t>Voditelj stručne prakse bio je Teppo Nikkinen, simpatični finski profesor.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4221088"/>
            <a:ext cx="1402254" cy="249289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519430"/>
            <a:ext cx="1645915" cy="219455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586283"/>
            <a:ext cx="2747797" cy="206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876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Praktična nastava u Finskoj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Finci imaju drugačiji pristup školovanju te tako više nego mi mare za učenje svog posla na radu. </a:t>
            </a:r>
          </a:p>
          <a:p>
            <a:r>
              <a:rPr lang="hr-HR" sz="1800" dirty="0" smtClean="0"/>
              <a:t>Tako postoje razne limarije, drvenarije i ostale tvornice gdje učenici obavljaju svoju praktičnu nastavu.</a:t>
            </a:r>
          </a:p>
          <a:p>
            <a:r>
              <a:rPr lang="hr-HR" sz="1800" dirty="0" smtClean="0"/>
              <a:t>Zajedno s profesorom i Teppom smo razgledali ta mjesta te ostali šokirani takvim zanimljivim sustavom obavljanja prakse.</a:t>
            </a:r>
          </a:p>
          <a:p>
            <a:r>
              <a:rPr lang="hr-HR" sz="1800" dirty="0" smtClean="0"/>
              <a:t>Bilo bi super kad bi nešto takvo postojalo kod nas jer se po onome što smo vidjeli stvarno da više naučiti i ustvari učiti u praksi, a ne teoriji.</a:t>
            </a:r>
          </a:p>
          <a:p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212450"/>
            <a:ext cx="3240360" cy="2431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165934"/>
            <a:ext cx="3302345" cy="247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94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535</Words>
  <Application>Microsoft Office PowerPoint</Application>
  <PresentationFormat>Prikaz na zaslonu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Finska – Mikkeli 2020.</vt:lpstr>
      <vt:lpstr>Gdje, kada, tko, kako i zašto?</vt:lpstr>
      <vt:lpstr>Putovanje</vt:lpstr>
      <vt:lpstr>Mikkeli</vt:lpstr>
      <vt:lpstr>Stručna praksa</vt:lpstr>
      <vt:lpstr>Praktična nastava u Finskoj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Finska – Mikkeli 2020.</dc:title>
  <dc:creator>Windows User</dc:creator>
  <cp:lastModifiedBy>Snježana Kovač</cp:lastModifiedBy>
  <cp:revision>5</cp:revision>
  <dcterms:created xsi:type="dcterms:W3CDTF">2020-04-24T17:37:00Z</dcterms:created>
  <dcterms:modified xsi:type="dcterms:W3CDTF">2020-04-27T08:48:51Z</dcterms:modified>
</cp:coreProperties>
</file>