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71" r:id="rId9"/>
    <p:sldId id="273" r:id="rId10"/>
    <p:sldId id="274" r:id="rId11"/>
    <p:sldId id="270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8098A-FA63-4589-B6C1-4B2F216FA50A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79D99-891C-49C7-B332-3A153F928C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1773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673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965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fe17f3e5c584fe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fe17f3e5c584fe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764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0C71-20AE-4CF3-B91A-E545AAE84012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6361-6E91-489A-A71E-D069F134E2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310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0C71-20AE-4CF3-B91A-E545AAE84012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6361-6E91-489A-A71E-D069F134E2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657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0C71-20AE-4CF3-B91A-E545AAE84012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6361-6E91-489A-A71E-D069F134E2FE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8138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0C71-20AE-4CF3-B91A-E545AAE84012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6361-6E91-489A-A71E-D069F134E2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4319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0C71-20AE-4CF3-B91A-E545AAE84012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6361-6E91-489A-A71E-D069F134E2FE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9200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0C71-20AE-4CF3-B91A-E545AAE84012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6361-6E91-489A-A71E-D069F134E2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2041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0C71-20AE-4CF3-B91A-E545AAE84012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6361-6E91-489A-A71E-D069F134E2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8717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0C71-20AE-4CF3-B91A-E545AAE84012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6361-6E91-489A-A71E-D069F134E2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0338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tijelo" type="tx">
  <p:cSld name="Naslov i tijel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136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0C71-20AE-4CF3-B91A-E545AAE84012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6361-6E91-489A-A71E-D069F134E2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550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0C71-20AE-4CF3-B91A-E545AAE84012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6361-6E91-489A-A71E-D069F134E2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2809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0C71-20AE-4CF3-B91A-E545AAE84012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6361-6E91-489A-A71E-D069F134E2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939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0C71-20AE-4CF3-B91A-E545AAE84012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6361-6E91-489A-A71E-D069F134E2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886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0C71-20AE-4CF3-B91A-E545AAE84012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6361-6E91-489A-A71E-D069F134E2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264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0C71-20AE-4CF3-B91A-E545AAE84012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6361-6E91-489A-A71E-D069F134E2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96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0C71-20AE-4CF3-B91A-E545AAE84012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6361-6E91-489A-A71E-D069F134E2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92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0C71-20AE-4CF3-B91A-E545AAE84012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6361-6E91-489A-A71E-D069F134E2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367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E0C71-20AE-4CF3-B91A-E545AAE84012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006361-6E91-489A-A71E-D069F134E2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74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8984">
            <a:off x="824780" y="3095541"/>
            <a:ext cx="1891711" cy="165524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02298" y="335484"/>
            <a:ext cx="9144000" cy="2387600"/>
          </a:xfrm>
        </p:spPr>
        <p:txBody>
          <a:bodyPr/>
          <a:lstStyle/>
          <a:p>
            <a:r>
              <a:rPr lang="hr-HR" dirty="0">
                <a:latin typeface="Trebuchet MS" panose="020B0603020202020204" pitchFamily="34" charset="0"/>
                <a:cs typeface="Times New Roman" panose="02020603050405020304" pitchFamily="18" charset="0"/>
              </a:rPr>
              <a:t>STRUČNA PRAKSA U KRALJEVINI DANSKOJ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75855" y="3506381"/>
            <a:ext cx="9144000" cy="2231265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STRUČNA PRAKSA 2019./2020. </a:t>
            </a:r>
          </a:p>
          <a:p>
            <a:endParaRPr lang="hr-HR" b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hr-HR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Izradili učenici: Stella </a:t>
            </a:r>
            <a:r>
              <a:rPr lang="hr-HR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Oruč</a:t>
            </a:r>
            <a:r>
              <a:rPr lang="hr-HR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Josip </a:t>
            </a:r>
            <a:r>
              <a:rPr lang="hr-HR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Zimonji</a:t>
            </a:r>
            <a:r>
              <a:rPr lang="hr-HR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Robert </a:t>
            </a:r>
            <a:r>
              <a:rPr lang="hr-HR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Kravarščan</a:t>
            </a:r>
            <a:r>
              <a:rPr lang="hr-HR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Josip </a:t>
            </a:r>
            <a:r>
              <a:rPr lang="hr-HR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Pavlečić</a:t>
            </a:r>
            <a:r>
              <a:rPr lang="hr-HR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i </a:t>
            </a:r>
          </a:p>
          <a:p>
            <a:r>
              <a:rPr lang="hr-HR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Mihaela Jambrešić s prof. Marinom Katalenić </a:t>
            </a:r>
          </a:p>
        </p:txBody>
      </p:sp>
      <p:sp>
        <p:nvSpPr>
          <p:cNvPr id="11" name="Prostoručno 10"/>
          <p:cNvSpPr/>
          <p:nvPr/>
        </p:nvSpPr>
        <p:spPr>
          <a:xfrm rot="3247122">
            <a:off x="3308238" y="1838830"/>
            <a:ext cx="1003230" cy="2395470"/>
          </a:xfrm>
          <a:custGeom>
            <a:avLst/>
            <a:gdLst>
              <a:gd name="connsiteX0" fmla="*/ 38636 w 1003230"/>
              <a:gd name="connsiteY0" fmla="*/ 0 h 2395470"/>
              <a:gd name="connsiteX1" fmla="*/ 25757 w 1003230"/>
              <a:gd name="connsiteY1" fmla="*/ 90152 h 2395470"/>
              <a:gd name="connsiteX2" fmla="*/ 12879 w 1003230"/>
              <a:gd name="connsiteY2" fmla="*/ 128788 h 2395470"/>
              <a:gd name="connsiteX3" fmla="*/ 25757 w 1003230"/>
              <a:gd name="connsiteY3" fmla="*/ 553791 h 2395470"/>
              <a:gd name="connsiteX4" fmla="*/ 90152 w 1003230"/>
              <a:gd name="connsiteY4" fmla="*/ 631064 h 2395470"/>
              <a:gd name="connsiteX5" fmla="*/ 206062 w 1003230"/>
              <a:gd name="connsiteY5" fmla="*/ 682580 h 2395470"/>
              <a:gd name="connsiteX6" fmla="*/ 347729 w 1003230"/>
              <a:gd name="connsiteY6" fmla="*/ 708338 h 2395470"/>
              <a:gd name="connsiteX7" fmla="*/ 669701 w 1003230"/>
              <a:gd name="connsiteY7" fmla="*/ 695459 h 2395470"/>
              <a:gd name="connsiteX8" fmla="*/ 746974 w 1003230"/>
              <a:gd name="connsiteY8" fmla="*/ 618185 h 2395470"/>
              <a:gd name="connsiteX9" fmla="*/ 759853 w 1003230"/>
              <a:gd name="connsiteY9" fmla="*/ 579549 h 2395470"/>
              <a:gd name="connsiteX10" fmla="*/ 759853 w 1003230"/>
              <a:gd name="connsiteY10" fmla="*/ 347729 h 2395470"/>
              <a:gd name="connsiteX11" fmla="*/ 734095 w 1003230"/>
              <a:gd name="connsiteY11" fmla="*/ 309093 h 2395470"/>
              <a:gd name="connsiteX12" fmla="*/ 695459 w 1003230"/>
              <a:gd name="connsiteY12" fmla="*/ 283335 h 2395470"/>
              <a:gd name="connsiteX13" fmla="*/ 476518 w 1003230"/>
              <a:gd name="connsiteY13" fmla="*/ 296214 h 2395470"/>
              <a:gd name="connsiteX14" fmla="*/ 437881 w 1003230"/>
              <a:gd name="connsiteY14" fmla="*/ 309093 h 2395470"/>
              <a:gd name="connsiteX15" fmla="*/ 399245 w 1003230"/>
              <a:gd name="connsiteY15" fmla="*/ 347729 h 2395470"/>
              <a:gd name="connsiteX16" fmla="*/ 360608 w 1003230"/>
              <a:gd name="connsiteY16" fmla="*/ 373487 h 2395470"/>
              <a:gd name="connsiteX17" fmla="*/ 334850 w 1003230"/>
              <a:gd name="connsiteY17" fmla="*/ 412124 h 2395470"/>
              <a:gd name="connsiteX18" fmla="*/ 296214 w 1003230"/>
              <a:gd name="connsiteY18" fmla="*/ 437881 h 2395470"/>
              <a:gd name="connsiteX19" fmla="*/ 283335 w 1003230"/>
              <a:gd name="connsiteY19" fmla="*/ 476518 h 2395470"/>
              <a:gd name="connsiteX20" fmla="*/ 257577 w 1003230"/>
              <a:gd name="connsiteY20" fmla="*/ 515154 h 2395470"/>
              <a:gd name="connsiteX21" fmla="*/ 244698 w 1003230"/>
              <a:gd name="connsiteY21" fmla="*/ 566670 h 2395470"/>
              <a:gd name="connsiteX22" fmla="*/ 231819 w 1003230"/>
              <a:gd name="connsiteY22" fmla="*/ 605307 h 2395470"/>
              <a:gd name="connsiteX23" fmla="*/ 270456 w 1003230"/>
              <a:gd name="connsiteY23" fmla="*/ 1056067 h 2395470"/>
              <a:gd name="connsiteX24" fmla="*/ 386366 w 1003230"/>
              <a:gd name="connsiteY24" fmla="*/ 1171977 h 2395470"/>
              <a:gd name="connsiteX25" fmla="*/ 425002 w 1003230"/>
              <a:gd name="connsiteY25" fmla="*/ 1210614 h 2395470"/>
              <a:gd name="connsiteX26" fmla="*/ 502276 w 1003230"/>
              <a:gd name="connsiteY26" fmla="*/ 1236371 h 2395470"/>
              <a:gd name="connsiteX27" fmla="*/ 579549 w 1003230"/>
              <a:gd name="connsiteY27" fmla="*/ 1275008 h 2395470"/>
              <a:gd name="connsiteX28" fmla="*/ 656822 w 1003230"/>
              <a:gd name="connsiteY28" fmla="*/ 1300766 h 2395470"/>
              <a:gd name="connsiteX29" fmla="*/ 862884 w 1003230"/>
              <a:gd name="connsiteY29" fmla="*/ 1287887 h 2395470"/>
              <a:gd name="connsiteX30" fmla="*/ 901521 w 1003230"/>
              <a:gd name="connsiteY30" fmla="*/ 1249250 h 2395470"/>
              <a:gd name="connsiteX31" fmla="*/ 940157 w 1003230"/>
              <a:gd name="connsiteY31" fmla="*/ 1223493 h 2395470"/>
              <a:gd name="connsiteX32" fmla="*/ 978794 w 1003230"/>
              <a:gd name="connsiteY32" fmla="*/ 991673 h 2395470"/>
              <a:gd name="connsiteX33" fmla="*/ 927279 w 1003230"/>
              <a:gd name="connsiteY33" fmla="*/ 953036 h 2395470"/>
              <a:gd name="connsiteX34" fmla="*/ 850005 w 1003230"/>
              <a:gd name="connsiteY34" fmla="*/ 927278 h 2395470"/>
              <a:gd name="connsiteX35" fmla="*/ 656822 w 1003230"/>
              <a:gd name="connsiteY35" fmla="*/ 940157 h 2395470"/>
              <a:gd name="connsiteX36" fmla="*/ 579549 w 1003230"/>
              <a:gd name="connsiteY36" fmla="*/ 991673 h 2395470"/>
              <a:gd name="connsiteX37" fmla="*/ 553791 w 1003230"/>
              <a:gd name="connsiteY37" fmla="*/ 1030309 h 2395470"/>
              <a:gd name="connsiteX38" fmla="*/ 528033 w 1003230"/>
              <a:gd name="connsiteY38" fmla="*/ 1107583 h 2395470"/>
              <a:gd name="connsiteX39" fmla="*/ 515155 w 1003230"/>
              <a:gd name="connsiteY39" fmla="*/ 1210614 h 2395470"/>
              <a:gd name="connsiteX40" fmla="*/ 528033 w 1003230"/>
              <a:gd name="connsiteY40" fmla="*/ 1339402 h 2395470"/>
              <a:gd name="connsiteX41" fmla="*/ 540912 w 1003230"/>
              <a:gd name="connsiteY41" fmla="*/ 1378039 h 2395470"/>
              <a:gd name="connsiteX42" fmla="*/ 631064 w 1003230"/>
              <a:gd name="connsiteY42" fmla="*/ 1493949 h 2395470"/>
              <a:gd name="connsiteX43" fmla="*/ 695459 w 1003230"/>
              <a:gd name="connsiteY43" fmla="*/ 1609859 h 2395470"/>
              <a:gd name="connsiteX44" fmla="*/ 721217 w 1003230"/>
              <a:gd name="connsiteY44" fmla="*/ 1648495 h 2395470"/>
              <a:gd name="connsiteX45" fmla="*/ 746974 w 1003230"/>
              <a:gd name="connsiteY45" fmla="*/ 1687132 h 2395470"/>
              <a:gd name="connsiteX46" fmla="*/ 759853 w 1003230"/>
              <a:gd name="connsiteY46" fmla="*/ 1764405 h 2395470"/>
              <a:gd name="connsiteX47" fmla="*/ 772732 w 1003230"/>
              <a:gd name="connsiteY47" fmla="*/ 1828800 h 2395470"/>
              <a:gd name="connsiteX48" fmla="*/ 759853 w 1003230"/>
              <a:gd name="connsiteY48" fmla="*/ 2060619 h 2395470"/>
              <a:gd name="connsiteX49" fmla="*/ 669701 w 1003230"/>
              <a:gd name="connsiteY49" fmla="*/ 2176529 h 2395470"/>
              <a:gd name="connsiteX50" fmla="*/ 592428 w 1003230"/>
              <a:gd name="connsiteY50" fmla="*/ 2228045 h 2395470"/>
              <a:gd name="connsiteX51" fmla="*/ 553791 w 1003230"/>
              <a:gd name="connsiteY51" fmla="*/ 2253802 h 2395470"/>
              <a:gd name="connsiteX52" fmla="*/ 476518 w 1003230"/>
              <a:gd name="connsiteY52" fmla="*/ 2279560 h 2395470"/>
              <a:gd name="connsiteX53" fmla="*/ 167425 w 1003230"/>
              <a:gd name="connsiteY53" fmla="*/ 2305318 h 2395470"/>
              <a:gd name="connsiteX54" fmla="*/ 38636 w 1003230"/>
              <a:gd name="connsiteY54" fmla="*/ 2356833 h 2395470"/>
              <a:gd name="connsiteX55" fmla="*/ 0 w 1003230"/>
              <a:gd name="connsiteY55" fmla="*/ 2395470 h 239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03230" h="2395470">
                <a:moveTo>
                  <a:pt x="38636" y="0"/>
                </a:moveTo>
                <a:cubicBezTo>
                  <a:pt x="34343" y="30051"/>
                  <a:pt x="31710" y="60386"/>
                  <a:pt x="25757" y="90152"/>
                </a:cubicBezTo>
                <a:cubicBezTo>
                  <a:pt x="23095" y="103464"/>
                  <a:pt x="12879" y="115213"/>
                  <a:pt x="12879" y="128788"/>
                </a:cubicBezTo>
                <a:cubicBezTo>
                  <a:pt x="12879" y="270521"/>
                  <a:pt x="13987" y="412548"/>
                  <a:pt x="25757" y="553791"/>
                </a:cubicBezTo>
                <a:cubicBezTo>
                  <a:pt x="27269" y="571937"/>
                  <a:pt x="80988" y="623427"/>
                  <a:pt x="90152" y="631064"/>
                </a:cubicBezTo>
                <a:cubicBezTo>
                  <a:pt x="130973" y="665081"/>
                  <a:pt x="149900" y="663859"/>
                  <a:pt x="206062" y="682580"/>
                </a:cubicBezTo>
                <a:cubicBezTo>
                  <a:pt x="277535" y="706404"/>
                  <a:pt x="231222" y="693775"/>
                  <a:pt x="347729" y="708338"/>
                </a:cubicBezTo>
                <a:lnTo>
                  <a:pt x="669701" y="695459"/>
                </a:lnTo>
                <a:cubicBezTo>
                  <a:pt x="705233" y="687435"/>
                  <a:pt x="746974" y="618185"/>
                  <a:pt x="746974" y="618185"/>
                </a:cubicBezTo>
                <a:cubicBezTo>
                  <a:pt x="751267" y="605306"/>
                  <a:pt x="756124" y="592602"/>
                  <a:pt x="759853" y="579549"/>
                </a:cubicBezTo>
                <a:cubicBezTo>
                  <a:pt x="785069" y="491293"/>
                  <a:pt x="781743" y="471768"/>
                  <a:pt x="759853" y="347729"/>
                </a:cubicBezTo>
                <a:cubicBezTo>
                  <a:pt x="757163" y="332486"/>
                  <a:pt x="745040" y="320038"/>
                  <a:pt x="734095" y="309093"/>
                </a:cubicBezTo>
                <a:cubicBezTo>
                  <a:pt x="723150" y="298148"/>
                  <a:pt x="708338" y="291921"/>
                  <a:pt x="695459" y="283335"/>
                </a:cubicBezTo>
                <a:cubicBezTo>
                  <a:pt x="622479" y="287628"/>
                  <a:pt x="549262" y="288940"/>
                  <a:pt x="476518" y="296214"/>
                </a:cubicBezTo>
                <a:cubicBezTo>
                  <a:pt x="463010" y="297565"/>
                  <a:pt x="449177" y="301563"/>
                  <a:pt x="437881" y="309093"/>
                </a:cubicBezTo>
                <a:cubicBezTo>
                  <a:pt x="422727" y="319196"/>
                  <a:pt x="413237" y="336069"/>
                  <a:pt x="399245" y="347729"/>
                </a:cubicBezTo>
                <a:cubicBezTo>
                  <a:pt x="387354" y="357638"/>
                  <a:pt x="373487" y="364901"/>
                  <a:pt x="360608" y="373487"/>
                </a:cubicBezTo>
                <a:cubicBezTo>
                  <a:pt x="352022" y="386366"/>
                  <a:pt x="345795" y="401179"/>
                  <a:pt x="334850" y="412124"/>
                </a:cubicBezTo>
                <a:cubicBezTo>
                  <a:pt x="323905" y="423069"/>
                  <a:pt x="305883" y="425795"/>
                  <a:pt x="296214" y="437881"/>
                </a:cubicBezTo>
                <a:cubicBezTo>
                  <a:pt x="287733" y="448482"/>
                  <a:pt x="289406" y="464376"/>
                  <a:pt x="283335" y="476518"/>
                </a:cubicBezTo>
                <a:cubicBezTo>
                  <a:pt x="276413" y="490362"/>
                  <a:pt x="266163" y="502275"/>
                  <a:pt x="257577" y="515154"/>
                </a:cubicBezTo>
                <a:cubicBezTo>
                  <a:pt x="253284" y="532326"/>
                  <a:pt x="249561" y="549651"/>
                  <a:pt x="244698" y="566670"/>
                </a:cubicBezTo>
                <a:cubicBezTo>
                  <a:pt x="240968" y="579723"/>
                  <a:pt x="231819" y="591731"/>
                  <a:pt x="231819" y="605307"/>
                </a:cubicBezTo>
                <a:cubicBezTo>
                  <a:pt x="231819" y="678257"/>
                  <a:pt x="169963" y="943013"/>
                  <a:pt x="270456" y="1056067"/>
                </a:cubicBezTo>
                <a:cubicBezTo>
                  <a:pt x="270460" y="1056072"/>
                  <a:pt x="367046" y="1152657"/>
                  <a:pt x="386366" y="1171977"/>
                </a:cubicBezTo>
                <a:cubicBezTo>
                  <a:pt x="399245" y="1184856"/>
                  <a:pt x="407723" y="1204855"/>
                  <a:pt x="425002" y="1210614"/>
                </a:cubicBezTo>
                <a:lnTo>
                  <a:pt x="502276" y="1236371"/>
                </a:lnTo>
                <a:cubicBezTo>
                  <a:pt x="643165" y="1283333"/>
                  <a:pt x="429770" y="1208439"/>
                  <a:pt x="579549" y="1275008"/>
                </a:cubicBezTo>
                <a:cubicBezTo>
                  <a:pt x="604360" y="1286035"/>
                  <a:pt x="656822" y="1300766"/>
                  <a:pt x="656822" y="1300766"/>
                </a:cubicBezTo>
                <a:cubicBezTo>
                  <a:pt x="725509" y="1296473"/>
                  <a:pt x="795539" y="1302065"/>
                  <a:pt x="862884" y="1287887"/>
                </a:cubicBezTo>
                <a:cubicBezTo>
                  <a:pt x="880707" y="1284135"/>
                  <a:pt x="887529" y="1260910"/>
                  <a:pt x="901521" y="1249250"/>
                </a:cubicBezTo>
                <a:cubicBezTo>
                  <a:pt x="913412" y="1239341"/>
                  <a:pt x="927278" y="1232079"/>
                  <a:pt x="940157" y="1223493"/>
                </a:cubicBezTo>
                <a:cubicBezTo>
                  <a:pt x="1001843" y="1130963"/>
                  <a:pt x="1025143" y="1130721"/>
                  <a:pt x="978794" y="991673"/>
                </a:cubicBezTo>
                <a:cubicBezTo>
                  <a:pt x="972006" y="971310"/>
                  <a:pt x="946478" y="962635"/>
                  <a:pt x="927279" y="953036"/>
                </a:cubicBezTo>
                <a:cubicBezTo>
                  <a:pt x="902994" y="940893"/>
                  <a:pt x="850005" y="927278"/>
                  <a:pt x="850005" y="927278"/>
                </a:cubicBezTo>
                <a:cubicBezTo>
                  <a:pt x="785611" y="931571"/>
                  <a:pt x="719604" y="925209"/>
                  <a:pt x="656822" y="940157"/>
                </a:cubicBezTo>
                <a:cubicBezTo>
                  <a:pt x="626707" y="947327"/>
                  <a:pt x="579549" y="991673"/>
                  <a:pt x="579549" y="991673"/>
                </a:cubicBezTo>
                <a:cubicBezTo>
                  <a:pt x="570963" y="1004552"/>
                  <a:pt x="560077" y="1016165"/>
                  <a:pt x="553791" y="1030309"/>
                </a:cubicBezTo>
                <a:cubicBezTo>
                  <a:pt x="542764" y="1055120"/>
                  <a:pt x="528033" y="1107583"/>
                  <a:pt x="528033" y="1107583"/>
                </a:cubicBezTo>
                <a:cubicBezTo>
                  <a:pt x="523740" y="1141927"/>
                  <a:pt x="515155" y="1176003"/>
                  <a:pt x="515155" y="1210614"/>
                </a:cubicBezTo>
                <a:cubicBezTo>
                  <a:pt x="515155" y="1253757"/>
                  <a:pt x="521473" y="1296760"/>
                  <a:pt x="528033" y="1339402"/>
                </a:cubicBezTo>
                <a:cubicBezTo>
                  <a:pt x="530097" y="1352820"/>
                  <a:pt x="534319" y="1366172"/>
                  <a:pt x="540912" y="1378039"/>
                </a:cubicBezTo>
                <a:cubicBezTo>
                  <a:pt x="579422" y="1447357"/>
                  <a:pt x="584134" y="1447018"/>
                  <a:pt x="631064" y="1493949"/>
                </a:cubicBezTo>
                <a:cubicBezTo>
                  <a:pt x="653733" y="1561953"/>
                  <a:pt x="636413" y="1521291"/>
                  <a:pt x="695459" y="1609859"/>
                </a:cubicBezTo>
                <a:lnTo>
                  <a:pt x="721217" y="1648495"/>
                </a:lnTo>
                <a:lnTo>
                  <a:pt x="746974" y="1687132"/>
                </a:lnTo>
                <a:cubicBezTo>
                  <a:pt x="751267" y="1712890"/>
                  <a:pt x="755182" y="1738713"/>
                  <a:pt x="759853" y="1764405"/>
                </a:cubicBezTo>
                <a:cubicBezTo>
                  <a:pt x="763769" y="1785942"/>
                  <a:pt x="772732" y="1806910"/>
                  <a:pt x="772732" y="1828800"/>
                </a:cubicBezTo>
                <a:cubicBezTo>
                  <a:pt x="772732" y="1906192"/>
                  <a:pt x="775637" y="1984854"/>
                  <a:pt x="759853" y="2060619"/>
                </a:cubicBezTo>
                <a:cubicBezTo>
                  <a:pt x="754472" y="2086449"/>
                  <a:pt x="697142" y="2155186"/>
                  <a:pt x="669701" y="2176529"/>
                </a:cubicBezTo>
                <a:cubicBezTo>
                  <a:pt x="645265" y="2195535"/>
                  <a:pt x="618186" y="2210873"/>
                  <a:pt x="592428" y="2228045"/>
                </a:cubicBezTo>
                <a:cubicBezTo>
                  <a:pt x="579549" y="2236631"/>
                  <a:pt x="568475" y="2248907"/>
                  <a:pt x="553791" y="2253802"/>
                </a:cubicBezTo>
                <a:cubicBezTo>
                  <a:pt x="528033" y="2262388"/>
                  <a:pt x="503503" y="2276562"/>
                  <a:pt x="476518" y="2279560"/>
                </a:cubicBezTo>
                <a:cubicBezTo>
                  <a:pt x="296465" y="2299566"/>
                  <a:pt x="399396" y="2289853"/>
                  <a:pt x="167425" y="2305318"/>
                </a:cubicBezTo>
                <a:cubicBezTo>
                  <a:pt x="71939" y="2337147"/>
                  <a:pt x="114437" y="2318934"/>
                  <a:pt x="38636" y="2356833"/>
                </a:cubicBezTo>
                <a:lnTo>
                  <a:pt x="0" y="239547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6940594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8618" y="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 sz="4000" dirty="0"/>
          </a:p>
          <a:p>
            <a:r>
              <a:rPr lang="hr-HR" sz="2800" b="1" dirty="0"/>
              <a:t>Nastavak tečaja</a:t>
            </a:r>
            <a:endParaRPr sz="2800" b="1" dirty="0"/>
          </a:p>
          <a:p>
            <a:endParaRPr sz="4000" dirty="0"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415600" y="2053871"/>
            <a:ext cx="9213309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dirty="0">
                <a:latin typeface="+mj-lt"/>
                <a:cs typeface="Times New Roman" panose="02020603050405020304" pitchFamily="18" charset="0"/>
              </a:rPr>
              <a:t>U grupama smo učili o tehnici upravljanja viličarom i izvodili vježbe koje ćemo imati na ispitu.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dirty="0">
                <a:latin typeface="+mj-lt"/>
                <a:cs typeface="Times New Roman" panose="02020603050405020304" pitchFamily="18" charset="0"/>
              </a:rPr>
              <a:t>Popodnevne i večernje sate smo iskoristili za opuštanje i ponavljanje gradiva</a:t>
            </a:r>
            <a:r>
              <a:rPr lang="hr-HR" dirty="0">
                <a:latin typeface="+mj-lt"/>
              </a:rPr>
              <a:t>. </a:t>
            </a:r>
            <a:endParaRPr dirty="0">
              <a:latin typeface="+mj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52" y="3834683"/>
            <a:ext cx="3910885" cy="2933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DA89A9A1-B921-4B0B-B8BD-F741ACB7A8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4" y="3947922"/>
            <a:ext cx="2134553" cy="2846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5554933-0D7F-47E0-B7D7-ACC98876A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964" y="90516"/>
            <a:ext cx="4918702" cy="644462"/>
          </a:xfrm>
        </p:spPr>
        <p:txBody>
          <a:bodyPr>
            <a:noAutofit/>
          </a:bodyPr>
          <a:lstStyle/>
          <a:p>
            <a:r>
              <a:rPr lang="hr-HR" sz="2800" b="1" dirty="0"/>
              <a:t>Okušali smo se i u kuglanju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A68E4D2-DF09-45BC-BC19-71F00FA0A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603" y="943260"/>
            <a:ext cx="7363968" cy="4865306"/>
          </a:xfrm>
        </p:spPr>
        <p:txBody>
          <a:bodyPr>
            <a:normAutofit/>
          </a:bodyPr>
          <a:lstStyle/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chemeClr val="tx1"/>
                </a:solidFill>
              </a:rPr>
              <a:t>osim razgledavanja prekrasne Danske i usmjerenosti na naše buduće vozačko zanimanje dobili smo priliku i okušali se u poprilično zahtjevnom, no isto tako vrlo zanimljivom sportu koji nije toliko popularan u Hrvatskoj, a to je kuglanje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-gotovo nitko od nas nikada prije nije kuglao no pokazali smo se vrlo dobri kao početnici i unatoč tomu dobro se zabavili što je, na kraju krajeva i najvažnije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-vjerujemo da će nam to ostati u lijepom sjećanju i svakako preporučamo svima da se okušaju u kuglanju, vjerujte nam da ćete se dobro zabaviti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943097F-03AA-4C49-A28D-701A00BD06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571" y="412747"/>
            <a:ext cx="3425952" cy="2569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B5B03B4-7087-46E1-8210-27DD272253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20" y="3769614"/>
            <a:ext cx="3971544" cy="2978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E43452A-0E69-49E7-B79C-E858BB44F8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389" y="4032504"/>
            <a:ext cx="3569208" cy="2676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6829649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800" b="1" dirty="0">
                <a:latin typeface="Trebuchet MS" panose="020B0603020202020204" pitchFamily="34" charset="0"/>
                <a:cs typeface="Times New Roman" pitchFamily="18" charset="0"/>
              </a:rPr>
              <a:t>Polaganje ispita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Trebuchet MS" panose="020B0603020202020204" pitchFamily="34" charset="0"/>
                <a:cs typeface="Times New Roman" pitchFamily="18" charset="0"/>
              </a:rPr>
              <a:t>Podijelili smo se u tri grupe te smo tako vježbali vježbe koje smo imali na praktičnom dijelu ispita.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Trebuchet MS" panose="020B0603020202020204" pitchFamily="34" charset="0"/>
                <a:cs typeface="Times New Roman" pitchFamily="18" charset="0"/>
              </a:rPr>
              <a:t>Nakon ispita su objavljeni rezultati i na naše sveopće veselje svi položili, te smo se pozdravili s našim voditeljima tečaja i učenicima iz Finske.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Trebuchet MS" panose="020B0603020202020204" pitchFamily="34" charset="0"/>
                <a:cs typeface="Times New Roman" pitchFamily="18" charset="0"/>
              </a:rPr>
              <a:t>Kasnije smo se uputili vlakom u Kopenhagen gdje smo boravili dva dana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02" y="4100975"/>
            <a:ext cx="192367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2372532"/>
            <a:ext cx="1757328" cy="3807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33" y="4276303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1006859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4005065"/>
            <a:ext cx="2067694" cy="275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39" y="4376489"/>
            <a:ext cx="3203848" cy="240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800" b="1" dirty="0">
                <a:latin typeface="Trebuchet MS" panose="020B0603020202020204" pitchFamily="34" charset="0"/>
                <a:cs typeface="Times New Roman" pitchFamily="18" charset="0"/>
              </a:rPr>
              <a:t>Razgledavanje Kopenhagena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Trebuchet MS" panose="020B0603020202020204" pitchFamily="34" charset="0"/>
                <a:cs typeface="Times New Roman" pitchFamily="18" charset="0"/>
              </a:rPr>
              <a:t>U Kopenhagenu smo dan proveli šetajući pješačkom zonom gdje smo vidjeli  katedralu, dvorac i gradsku vijećnicu.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Trebuchet MS" panose="020B0603020202020204" pitchFamily="34" charset="0"/>
                <a:cs typeface="Times New Roman" pitchFamily="18" charset="0"/>
              </a:rPr>
              <a:t>Nakon toga smo došli u </a:t>
            </a:r>
            <a:r>
              <a:rPr lang="hr-HR" dirty="0" err="1">
                <a:latin typeface="Trebuchet MS" panose="020B0603020202020204" pitchFamily="34" charset="0"/>
                <a:cs typeface="Times New Roman" pitchFamily="18" charset="0"/>
              </a:rPr>
              <a:t>Nyhavn</a:t>
            </a:r>
            <a:r>
              <a:rPr lang="hr-HR" dirty="0">
                <a:latin typeface="Trebuchet MS" panose="020B0603020202020204" pitchFamily="34" charset="0"/>
                <a:cs typeface="Times New Roman" pitchFamily="18" charset="0"/>
              </a:rPr>
              <a:t>, ukrcali se na brod i u jednosatnoj vožnji obišli glavne znamenitosti grada:malu sirenu, zgradu opere, palaču danske kraljice  Margarete, staru luku. Ostatak dana proveli smo u druženju i spremanju za povratak kući.</a:t>
            </a:r>
          </a:p>
          <a:p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684" y="4220471"/>
            <a:ext cx="2036191" cy="2714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273373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9376" y="261385"/>
            <a:ext cx="8596668" cy="1320800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>
                <a:latin typeface="Trebuchet MS" panose="020B0603020202020204" pitchFamily="34" charset="0"/>
                <a:cs typeface="Times New Roman" pitchFamily="18" charset="0"/>
              </a:rPr>
              <a:t>Kopenhagen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56" y="1478848"/>
            <a:ext cx="1698836" cy="2265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14" y="1605567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05" y="4503595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850" y="4005064"/>
            <a:ext cx="240026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11483"/>
            <a:ext cx="2085696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89" y="4503595"/>
            <a:ext cx="2559657" cy="1919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9434201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07" y="4196538"/>
            <a:ext cx="2459765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5417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>
                <a:latin typeface="Trebuchet MS" panose="020B0603020202020204" pitchFamily="34" charset="0"/>
                <a:cs typeface="Times New Roman" pitchFamily="18" charset="0"/>
              </a:rPr>
              <a:t>Povratak u Zagreb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624615"/>
            <a:ext cx="9878216" cy="44167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Trebuchet MS" panose="020B0603020202020204" pitchFamily="34" charset="0"/>
                <a:cs typeface="Times New Roman" pitchFamily="18" charset="0"/>
              </a:rPr>
              <a:t>Ujutro smo krenuli na aerodrom u Kopenhagen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Trebuchet MS" panose="020B0603020202020204" pitchFamily="34" charset="0"/>
                <a:cs typeface="Times New Roman" pitchFamily="18" charset="0"/>
              </a:rPr>
              <a:t>U 10 sati smo krenuli iz Kopenhagena za Beč gdje smo presjeli na avion za Zagreb.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Trebuchet MS" panose="020B0603020202020204" pitchFamily="34" charset="0"/>
                <a:cs typeface="Times New Roman" pitchFamily="18" charset="0"/>
              </a:rPr>
              <a:t>Nakon dolaska u Zagreb svi smo se pozdravili, te se uputili svojim kućama.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Trebuchet MS" panose="020B0603020202020204" pitchFamily="34" charset="0"/>
                <a:cs typeface="Times New Roman" pitchFamily="18" charset="0"/>
              </a:rPr>
              <a:t>Ovo putovanje nam je svima bilo jedno veliko i lijepo, a nadasve korisno iskustvo koje ćemo zauvijek pamtiti. Osim toga sigurni smo da će nam koristit u budućem poslu.</a:t>
            </a:r>
            <a:endParaRPr lang="hr-HR" sz="2000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71" y="3763769"/>
            <a:ext cx="1709263" cy="2277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445" y="4540948"/>
            <a:ext cx="2000552" cy="1500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20" y="4286305"/>
            <a:ext cx="2051720" cy="1538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814049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290" y="346364"/>
            <a:ext cx="4232093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636"/>
            <a:ext cx="3258356" cy="224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1963"/>
          </a:xfrm>
        </p:spPr>
        <p:txBody>
          <a:bodyPr>
            <a:normAutofit/>
          </a:bodyPr>
          <a:lstStyle/>
          <a:p>
            <a:r>
              <a:rPr lang="hr-HR" sz="2800" b="1" dirty="0">
                <a:latin typeface="+mn-lt"/>
                <a:cs typeface="Times New Roman" panose="02020603050405020304" pitchFamily="18" charset="0"/>
              </a:rPr>
              <a:t>Polazak iz Zagreba…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-1" y="1741491"/>
            <a:ext cx="8139449" cy="47365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cs typeface="Times New Roman" panose="02020603050405020304" pitchFamily="18" charset="0"/>
              </a:rPr>
              <a:t>06.10.2019. krećemo na svoje putovanje prema Danskoj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cs typeface="Times New Roman" panose="02020603050405020304" pitchFamily="18" charset="0"/>
              </a:rPr>
              <a:t>Iz Zagreba letimo u Beč, a tamo presjedamo na drugi avion za Kopenhagen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cs typeface="Times New Roman" panose="02020603050405020304" pitchFamily="18" charset="0"/>
              </a:rPr>
              <a:t>Stižemo u Kopenhagen,  te vlakom nastavljamo za Odense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cs typeface="Times New Roman" panose="02020603050405020304" pitchFamily="18" charset="0"/>
              </a:rPr>
              <a:t>Stižemo u naš učenički dom </a:t>
            </a:r>
            <a:r>
              <a:rPr lang="hr-HR" dirty="0" err="1">
                <a:cs typeface="Times New Roman" panose="02020603050405020304" pitchFamily="18" charset="0"/>
              </a:rPr>
              <a:t>Syddansk</a:t>
            </a:r>
            <a:r>
              <a:rPr lang="hr-HR" dirty="0">
                <a:cs typeface="Times New Roman" panose="02020603050405020304" pitchFamily="18" charset="0"/>
              </a:rPr>
              <a:t> </a:t>
            </a:r>
            <a:r>
              <a:rPr lang="hr-HR" dirty="0" err="1">
                <a:cs typeface="Times New Roman" panose="02020603050405020304" pitchFamily="18" charset="0"/>
              </a:rPr>
              <a:t>Erhvervsskole</a:t>
            </a:r>
            <a:r>
              <a:rPr lang="hr-HR" dirty="0">
                <a:cs typeface="Times New Roman" panose="02020603050405020304" pitchFamily="18" charset="0"/>
              </a:rPr>
              <a:t>, gdje nas je dočekala naša mentorica Anita </a:t>
            </a:r>
            <a:r>
              <a:rPr lang="hr-HR" dirty="0" err="1">
                <a:cs typeface="Times New Roman" panose="02020603050405020304" pitchFamily="18" charset="0"/>
              </a:rPr>
              <a:t>Dietz</a:t>
            </a:r>
            <a:r>
              <a:rPr lang="hr-HR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91" y="4109781"/>
            <a:ext cx="4288663" cy="2272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754232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55" y="473200"/>
            <a:ext cx="3548395" cy="6082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Posjet školi i obilazak grada </a:t>
            </a:r>
            <a:r>
              <a:rPr lang="hr-HR" sz="2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Odensea</a:t>
            </a:r>
            <a:r>
              <a:rPr lang="hr-HR" sz="2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0" y="1825624"/>
            <a:ext cx="8500055" cy="4729721"/>
          </a:xfrm>
        </p:spPr>
        <p:txBody>
          <a:bodyPr/>
          <a:lstStyle/>
          <a:p>
            <a:endParaRPr lang="hr-HR" sz="2400" dirty="0"/>
          </a:p>
          <a:p>
            <a:r>
              <a:rPr lang="hr-HR" dirty="0">
                <a:cs typeface="Times New Roman" panose="02020603050405020304" pitchFamily="18" charset="0"/>
              </a:rPr>
              <a:t>Ujutro odlazimo u školu i tamo nas je dočekala voditeljica Charlotte Hansen i upoznala nas sa danskim sustavom obrazovanja </a:t>
            </a:r>
          </a:p>
          <a:p>
            <a:endParaRPr lang="hr-HR" dirty="0">
              <a:cs typeface="Times New Roman" panose="02020603050405020304" pitchFamily="18" charset="0"/>
            </a:endParaRPr>
          </a:p>
          <a:p>
            <a:r>
              <a:rPr lang="hr-HR" dirty="0">
                <a:cs typeface="Times New Roman" panose="02020603050405020304" pitchFamily="18" charset="0"/>
              </a:rPr>
              <a:t>Nakon škole otišli smo u centar grada, gdje smo posjetili katedralu sv. </a:t>
            </a:r>
            <a:r>
              <a:rPr lang="hr-HR" dirty="0" err="1">
                <a:cs typeface="Times New Roman" panose="02020603050405020304" pitchFamily="18" charset="0"/>
              </a:rPr>
              <a:t>Knuda</a:t>
            </a:r>
            <a:r>
              <a:rPr lang="hr-HR" dirty="0">
                <a:cs typeface="Times New Roman" panose="02020603050405020304" pitchFamily="18" charset="0"/>
              </a:rPr>
              <a:t> te prošetali prekrasnim parkom H.C Andersen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325" y="4390329"/>
            <a:ext cx="3189668" cy="1899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540" y="4958366"/>
            <a:ext cx="2674515" cy="1899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8366"/>
            <a:ext cx="2326779" cy="1899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876032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8" y="318655"/>
            <a:ext cx="3881839" cy="6280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76" y="4126898"/>
            <a:ext cx="3876541" cy="2079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>
                <a:cs typeface="Times New Roman" panose="02020603050405020304" pitchFamily="18" charset="0"/>
              </a:rPr>
              <a:t>Uživanje u znamenitostima grada</a:t>
            </a:r>
            <a:r>
              <a:rPr lang="hr-HR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cs typeface="Times New Roman" panose="02020603050405020304" pitchFamily="18" charset="0"/>
              </a:rPr>
              <a:t>Odensea</a:t>
            </a:r>
            <a:r>
              <a:rPr lang="hr-HR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0" y="1838503"/>
            <a:ext cx="8023538" cy="50516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Tečaj počinje tek za par dana, pa smo slobodno vrijeme iskoristili za posjet rodne kuće slavnog pisca Hansa C. Andersena 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Potom smo svojim biciklima i našom dobrom kondicijom došli do tipičnog danskog sela Den </a:t>
            </a:r>
            <a:r>
              <a:rPr lang="hr-HR" dirty="0" err="1"/>
              <a:t>Fynske</a:t>
            </a:r>
            <a:r>
              <a:rPr lang="hr-HR" dirty="0"/>
              <a:t> </a:t>
            </a:r>
            <a:r>
              <a:rPr lang="hr-HR" dirty="0" err="1"/>
              <a:t>Landsby</a:t>
            </a: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65" y="4648883"/>
            <a:ext cx="4056846" cy="2112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5953040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574472" y="514505"/>
            <a:ext cx="9144000" cy="500063"/>
          </a:xfrm>
        </p:spPr>
        <p:txBody>
          <a:bodyPr>
            <a:noAutofit/>
          </a:bodyPr>
          <a:lstStyle/>
          <a:p>
            <a:r>
              <a:rPr lang="hr-HR" sz="2800" b="1" dirty="0"/>
              <a:t>Posjet dvorcu Egeskov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15724"/>
            <a:ext cx="9144000" cy="352901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Danas smo iskoristili priliku posjetiti dvorac Egeskov iz 15.st. Dio dvorca je muzej, a u drugom dijelu živi grof </a:t>
            </a:r>
            <a:r>
              <a:rPr lang="hr-HR" dirty="0" err="1">
                <a:solidFill>
                  <a:schemeClr val="tx1"/>
                </a:solidFill>
              </a:rPr>
              <a:t>Egeskov</a:t>
            </a:r>
            <a:r>
              <a:rPr lang="hr-HR" dirty="0">
                <a:solidFill>
                  <a:schemeClr val="tx1"/>
                </a:solidFill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Oko dvorca se nalaze lijepo uređeni vrtovi, dječja igrališta i brojne životinjske vrste.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Najzanimljiviji nam je bio muzej </a:t>
            </a:r>
            <a:r>
              <a:rPr lang="hr-HR" dirty="0" err="1">
                <a:solidFill>
                  <a:schemeClr val="tx1"/>
                </a:solidFill>
              </a:rPr>
              <a:t>oldtimera</a:t>
            </a:r>
            <a:r>
              <a:rPr lang="hr-HR" dirty="0">
                <a:solidFill>
                  <a:schemeClr val="tx1"/>
                </a:solidFill>
              </a:rPr>
              <a:t>, gdje smo vidjeli modele automobila, aviona, motocikla i helikoptera iz 20.st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6" y="4119239"/>
            <a:ext cx="5010032" cy="2623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864" y="4119238"/>
            <a:ext cx="4563122" cy="2623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884621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902997" y="480538"/>
            <a:ext cx="9144000" cy="585927"/>
          </a:xfrm>
        </p:spPr>
        <p:txBody>
          <a:bodyPr>
            <a:normAutofit/>
          </a:bodyPr>
          <a:lstStyle/>
          <a:p>
            <a:r>
              <a:rPr lang="hr-HR" sz="2800" b="1" dirty="0"/>
              <a:t>Tečaj za viličara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33492"/>
            <a:ext cx="9144000" cy="3384612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U 8 sati nas je dočekao u školi profesor Peter Larsen, koji nam je prezentirao tijek tečaja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Podjelili su nas u dvije grupe - jedna je slušala predavanja, a druga odrađivala praktični dio.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Demonstrirali su nam 6 vježbi koje ćemo raditi sljedećih dana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50" y="4030462"/>
            <a:ext cx="4717003" cy="245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94" y="4030462"/>
            <a:ext cx="4613430" cy="245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956711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98618" y="410055"/>
            <a:ext cx="9144000" cy="701337"/>
          </a:xfrm>
        </p:spPr>
        <p:txBody>
          <a:bodyPr>
            <a:normAutofit/>
          </a:bodyPr>
          <a:lstStyle/>
          <a:p>
            <a:r>
              <a:rPr lang="hr-HR" sz="2800" b="1" dirty="0"/>
              <a:t>Vožnja viličara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24614"/>
            <a:ext cx="9144000" cy="3322468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Došli smo ujutro u školu. Podjelili se u dvije grupe i započeli radni dan.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Dok je jedna grupa slušala predavanja, druga je obavljala svoj praktični dio i tako smo se mijenjali tri puta.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Na kraju smo ponovili sve što smo tog dana naučili i pokušali riješiti testove</a:t>
            </a:r>
            <a:r>
              <a:rPr lang="hr-HR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71" y="3888689"/>
            <a:ext cx="4628225" cy="2499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4778509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847" y="177018"/>
            <a:ext cx="3825598" cy="286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hr-HR" sz="2800" b="1" dirty="0"/>
              <a:t>Posjet Švedskom gradu </a:t>
            </a:r>
            <a:r>
              <a:rPr lang="hr-HR" sz="2800" b="1" dirty="0" err="1"/>
              <a:t>Malmöu</a:t>
            </a:r>
            <a:endParaRPr sz="2800" b="1"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5600" y="1864959"/>
            <a:ext cx="8395891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U subotu u jutarnjim satima smo se zaputili prema Švedskoj kako bismo razgledali predivni grad na samom jugu Švedske. </a:t>
            </a:r>
            <a:endParaRPr dirty="0"/>
          </a:p>
          <a:p>
            <a:pPr marL="285750" indent="-285750">
              <a:spcBef>
                <a:spcPts val="2133"/>
              </a:spcBef>
              <a:buFont typeface="Wingdings" panose="05000000000000000000" pitchFamily="2" charset="2"/>
              <a:buChar char="Ø"/>
            </a:pPr>
            <a:r>
              <a:rPr lang="hr-HR" dirty="0"/>
              <a:t>U gradu smo obišli crkvu Sv. Petra, glavni trg </a:t>
            </a:r>
            <a:r>
              <a:rPr lang="hr-HR" dirty="0" err="1"/>
              <a:t>Stortorget</a:t>
            </a:r>
            <a:r>
              <a:rPr lang="hr-HR" dirty="0"/>
              <a:t> sa gradskom vijećnicom. </a:t>
            </a:r>
            <a:endParaRPr dirty="0"/>
          </a:p>
          <a:p>
            <a:pPr marL="285750" indent="-285750">
              <a:spcBef>
                <a:spcPts val="2133"/>
              </a:spcBef>
              <a:buFont typeface="Wingdings" panose="05000000000000000000" pitchFamily="2" charset="2"/>
              <a:buChar char="Ø"/>
            </a:pPr>
            <a:r>
              <a:rPr lang="hr-HR" dirty="0"/>
              <a:t>U starom dijelu grada vidjeli smo Trg </a:t>
            </a:r>
            <a:r>
              <a:rPr lang="hr-HR" dirty="0" err="1"/>
              <a:t>Lilla</a:t>
            </a:r>
            <a:r>
              <a:rPr lang="hr-HR" dirty="0"/>
              <a:t> </a:t>
            </a:r>
            <a:r>
              <a:rPr lang="hr-HR" dirty="0" err="1"/>
              <a:t>Torg</a:t>
            </a:r>
            <a:r>
              <a:rPr lang="hr-HR" dirty="0"/>
              <a:t> i ostatke tvrđave iz 15.stoljeća </a:t>
            </a:r>
            <a:r>
              <a:rPr lang="hr-HR" dirty="0" err="1"/>
              <a:t>Malmöhuss</a:t>
            </a:r>
            <a:r>
              <a:rPr lang="hr-HR" dirty="0"/>
              <a:t> te drugu po visini zgradu u Europi-neboder </a:t>
            </a:r>
            <a:r>
              <a:rPr lang="hr-HR" dirty="0" err="1"/>
              <a:t>Turning</a:t>
            </a:r>
            <a:r>
              <a:rPr lang="hr-HR" dirty="0"/>
              <a:t> </a:t>
            </a:r>
            <a:r>
              <a:rPr lang="hr-HR" dirty="0" err="1"/>
              <a:t>Torso</a:t>
            </a:r>
            <a:r>
              <a:rPr lang="hr-HR" dirty="0"/>
              <a:t>. </a:t>
            </a:r>
            <a:endParaRPr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965" y="3099555"/>
            <a:ext cx="2622725" cy="3758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126" y="4675881"/>
            <a:ext cx="2909491" cy="2182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1" y="4675881"/>
            <a:ext cx="2782957" cy="2087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490" y="4517743"/>
            <a:ext cx="1921032" cy="2340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hr-HR" sz="2800" b="1" dirty="0"/>
              <a:t>Druženje i ponavljanje gradiva</a:t>
            </a:r>
            <a:endParaRPr sz="2800" b="1" dirty="0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7121273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dirty="0">
                <a:latin typeface="+mj-lt"/>
                <a:cs typeface="Times New Roman" panose="02020603050405020304" pitchFamily="18" charset="0"/>
              </a:rPr>
              <a:t>Vikend smo iskoristili kako bi se opustili i ponovili gradivo koje smo radili na tečaju za viličar. </a:t>
            </a:r>
            <a:endParaRPr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sz="3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89" y="2699131"/>
            <a:ext cx="4090932" cy="306819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11" y="2732182"/>
            <a:ext cx="4002793" cy="300209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Faseta">
  <a:themeElements>
    <a:clrScheme name="Prilagođeno 1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C42F1A"/>
      </a:accent1>
      <a:accent2>
        <a:srgbClr val="FF0000"/>
      </a:accent2>
      <a:accent3>
        <a:srgbClr val="C42F1A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756</Words>
  <Application>Microsoft Office PowerPoint</Application>
  <PresentationFormat>Široki zaslon</PresentationFormat>
  <Paragraphs>59</Paragraphs>
  <Slides>15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</vt:lpstr>
      <vt:lpstr>Wingdings 3</vt:lpstr>
      <vt:lpstr>Faseta</vt:lpstr>
      <vt:lpstr>STRUČNA PRAKSA U KRALJEVINI DANSKOJ </vt:lpstr>
      <vt:lpstr>Polazak iz Zagreba…</vt:lpstr>
      <vt:lpstr>Posjet školi i obilazak grada Odensea </vt:lpstr>
      <vt:lpstr>Uživanje u znamenitostima grada Odensea </vt:lpstr>
      <vt:lpstr>Posjet dvorcu Egeskov</vt:lpstr>
      <vt:lpstr>Tečaj za viličara</vt:lpstr>
      <vt:lpstr>Vožnja viličara</vt:lpstr>
      <vt:lpstr>Posjet Švedskom gradu Malmöu</vt:lpstr>
      <vt:lpstr>Druženje i ponavljanje gradiva</vt:lpstr>
      <vt:lpstr> Nastavak tečaja </vt:lpstr>
      <vt:lpstr>Okušali smo se i u kuglanju</vt:lpstr>
      <vt:lpstr>Polaganje ispita</vt:lpstr>
      <vt:lpstr>Razgledavanje Kopenhagena</vt:lpstr>
      <vt:lpstr>Kopenhagen</vt:lpstr>
      <vt:lpstr>Povratak u Zagreb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HP G6</dc:creator>
  <cp:lastModifiedBy>Snježana Kovač</cp:lastModifiedBy>
  <cp:revision>29</cp:revision>
  <dcterms:created xsi:type="dcterms:W3CDTF">2020-04-22T12:00:58Z</dcterms:created>
  <dcterms:modified xsi:type="dcterms:W3CDTF">2020-04-29T10:51:46Z</dcterms:modified>
</cp:coreProperties>
</file>